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74" r:id="rId5"/>
    <p:sldId id="260" r:id="rId6"/>
    <p:sldId id="265" r:id="rId7"/>
    <p:sldId id="277" r:id="rId8"/>
    <p:sldId id="261" r:id="rId9"/>
    <p:sldId id="275" r:id="rId10"/>
    <p:sldId id="276" r:id="rId11"/>
    <p:sldId id="266" r:id="rId12"/>
    <p:sldId id="268" r:id="rId13"/>
    <p:sldId id="262" r:id="rId14"/>
    <p:sldId id="269" r:id="rId15"/>
    <p:sldId id="271" r:id="rId16"/>
    <p:sldId id="272" r:id="rId17"/>
    <p:sldId id="273" r:id="rId18"/>
  </p:sldIdLst>
  <p:sldSz cx="18288000" cy="10287000"/>
  <p:notesSz cx="6858000" cy="9144000"/>
  <p:embeddedFontLst>
    <p:embeddedFont>
      <p:font typeface="Agrandir Narrow" panose="020B0604020202020204" charset="0"/>
      <p:regular r:id="rId19"/>
    </p:embeddedFont>
    <p:embeddedFont>
      <p:font typeface="Agrandir Narrow Bold" panose="020B0604020202020204" charset="0"/>
      <p:regular r:id="rId20"/>
    </p:embeddedFont>
    <p:embeddedFont>
      <p:font typeface="Aharoni" panose="02010803020104030203" pitchFamily="2" charset="-79"/>
      <p:bold r:id="rId21"/>
    </p:embeddedFont>
    <p:embeddedFont>
      <p:font typeface="Canva San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AL PANDIT" userId="121ab49f7f320f96" providerId="LiveId" clId="{7B4F95AC-1C1B-4DDF-B6D1-E3AACC2CF172}"/>
    <pc:docChg chg="undo custSel modSld">
      <pc:chgData name="VISHAL PANDIT" userId="121ab49f7f320f96" providerId="LiveId" clId="{7B4F95AC-1C1B-4DDF-B6D1-E3AACC2CF172}" dt="2022-11-25T13:34:46.548" v="299" actId="1036"/>
      <pc:docMkLst>
        <pc:docMk/>
      </pc:docMkLst>
      <pc:sldChg chg="addSp delSp modSp mod">
        <pc:chgData name="VISHAL PANDIT" userId="121ab49f7f320f96" providerId="LiveId" clId="{7B4F95AC-1C1B-4DDF-B6D1-E3AACC2CF172}" dt="2022-11-25T13:07:39.411" v="246" actId="14100"/>
        <pc:sldMkLst>
          <pc:docMk/>
          <pc:sldMk cId="0" sldId="256"/>
        </pc:sldMkLst>
        <pc:spChg chg="add mod">
          <ac:chgData name="VISHAL PANDIT" userId="121ab49f7f320f96" providerId="LiveId" clId="{7B4F95AC-1C1B-4DDF-B6D1-E3AACC2CF172}" dt="2022-11-25T12:58:07.757" v="200" actId="1035"/>
          <ac:spMkLst>
            <pc:docMk/>
            <pc:sldMk cId="0" sldId="256"/>
            <ac:spMk id="29" creationId="{0F9AA557-2261-7F70-108F-57747C504615}"/>
          </ac:spMkLst>
        </pc:spChg>
        <pc:spChg chg="add mod">
          <ac:chgData name="VISHAL PANDIT" userId="121ab49f7f320f96" providerId="LiveId" clId="{7B4F95AC-1C1B-4DDF-B6D1-E3AACC2CF172}" dt="2022-11-25T12:58:24.959" v="224" actId="20577"/>
          <ac:spMkLst>
            <pc:docMk/>
            <pc:sldMk cId="0" sldId="256"/>
            <ac:spMk id="31" creationId="{DB204180-D7ED-8D14-794D-4766FFD9B39E}"/>
          </ac:spMkLst>
        </pc:spChg>
        <pc:spChg chg="mod">
          <ac:chgData name="VISHAL PANDIT" userId="121ab49f7f320f96" providerId="LiveId" clId="{7B4F95AC-1C1B-4DDF-B6D1-E3AACC2CF172}" dt="2022-11-25T12:57:03.981" v="163" actId="1035"/>
          <ac:spMkLst>
            <pc:docMk/>
            <pc:sldMk cId="0" sldId="256"/>
            <ac:spMk id="32" creationId="{00000000-0000-0000-0000-000000000000}"/>
          </ac:spMkLst>
        </pc:spChg>
        <pc:spChg chg="del">
          <ac:chgData name="VISHAL PANDIT" userId="121ab49f7f320f96" providerId="LiveId" clId="{7B4F95AC-1C1B-4DDF-B6D1-E3AACC2CF172}" dt="2022-11-25T12:56:02.013" v="147" actId="478"/>
          <ac:spMkLst>
            <pc:docMk/>
            <pc:sldMk cId="0" sldId="256"/>
            <ac:spMk id="33" creationId="{00000000-0000-0000-0000-000000000000}"/>
          </ac:spMkLst>
        </pc:spChg>
        <pc:spChg chg="del">
          <ac:chgData name="VISHAL PANDIT" userId="121ab49f7f320f96" providerId="LiveId" clId="{7B4F95AC-1C1B-4DDF-B6D1-E3AACC2CF172}" dt="2022-11-25T12:56:08.141" v="148" actId="478"/>
          <ac:spMkLst>
            <pc:docMk/>
            <pc:sldMk cId="0" sldId="256"/>
            <ac:spMk id="34" creationId="{00000000-0000-0000-0000-000000000000}"/>
          </ac:spMkLst>
        </pc:spChg>
        <pc:spChg chg="add del mod">
          <ac:chgData name="VISHAL PANDIT" userId="121ab49f7f320f96" providerId="LiveId" clId="{7B4F95AC-1C1B-4DDF-B6D1-E3AACC2CF172}" dt="2022-11-25T12:55:26.532" v="57" actId="478"/>
          <ac:spMkLst>
            <pc:docMk/>
            <pc:sldMk cId="0" sldId="256"/>
            <ac:spMk id="35" creationId="{00000000-0000-0000-0000-000000000000}"/>
          </ac:spMkLst>
        </pc:spChg>
        <pc:spChg chg="del mod">
          <ac:chgData name="VISHAL PANDIT" userId="121ab49f7f320f96" providerId="LiveId" clId="{7B4F95AC-1C1B-4DDF-B6D1-E3AACC2CF172}" dt="2022-11-25T12:55:55.485" v="146" actId="478"/>
          <ac:spMkLst>
            <pc:docMk/>
            <pc:sldMk cId="0" sldId="256"/>
            <ac:spMk id="36" creationId="{00000000-0000-0000-0000-000000000000}"/>
          </ac:spMkLst>
        </pc:spChg>
        <pc:spChg chg="del mod">
          <ac:chgData name="VISHAL PANDIT" userId="121ab49f7f320f96" providerId="LiveId" clId="{7B4F95AC-1C1B-4DDF-B6D1-E3AACC2CF172}" dt="2022-11-25T12:55:42.566" v="125" actId="478"/>
          <ac:spMkLst>
            <pc:docMk/>
            <pc:sldMk cId="0" sldId="256"/>
            <ac:spMk id="38" creationId="{00000000-0000-0000-0000-000000000000}"/>
          </ac:spMkLst>
        </pc:spChg>
        <pc:spChg chg="del">
          <ac:chgData name="VISHAL PANDIT" userId="121ab49f7f320f96" providerId="LiveId" clId="{7B4F95AC-1C1B-4DDF-B6D1-E3AACC2CF172}" dt="2022-11-25T12:55:01.718" v="50" actId="478"/>
          <ac:spMkLst>
            <pc:docMk/>
            <pc:sldMk cId="0" sldId="256"/>
            <ac:spMk id="39" creationId="{00000000-0000-0000-0000-000000000000}"/>
          </ac:spMkLst>
        </pc:spChg>
        <pc:spChg chg="del">
          <ac:chgData name="VISHAL PANDIT" userId="121ab49f7f320f96" providerId="LiveId" clId="{7B4F95AC-1C1B-4DDF-B6D1-E3AACC2CF172}" dt="2022-11-25T12:55:49.646" v="144" actId="478"/>
          <ac:spMkLst>
            <pc:docMk/>
            <pc:sldMk cId="0" sldId="256"/>
            <ac:spMk id="41" creationId="{00000000-0000-0000-0000-000000000000}"/>
          </ac:spMkLst>
        </pc:spChg>
        <pc:grpChg chg="del">
          <ac:chgData name="VISHAL PANDIT" userId="121ab49f7f320f96" providerId="LiveId" clId="{7B4F95AC-1C1B-4DDF-B6D1-E3AACC2CF172}" dt="2022-11-25T12:48:44.158" v="9" actId="478"/>
          <ac:grpSpMkLst>
            <pc:docMk/>
            <pc:sldMk cId="0" sldId="256"/>
            <ac:grpSpMk id="2" creationId="{00000000-0000-0000-0000-000000000000}"/>
          </ac:grpSpMkLst>
        </pc:grpChg>
        <pc:grpChg chg="mod">
          <ac:chgData name="VISHAL PANDIT" userId="121ab49f7f320f96" providerId="LiveId" clId="{7B4F95AC-1C1B-4DDF-B6D1-E3AACC2CF172}" dt="2022-11-25T12:56:54.628" v="155" actId="1076"/>
          <ac:grpSpMkLst>
            <pc:docMk/>
            <pc:sldMk cId="0" sldId="256"/>
            <ac:grpSpMk id="8" creationId="{00000000-0000-0000-0000-000000000000}"/>
          </ac:grpSpMkLst>
        </pc:grpChg>
        <pc:grpChg chg="mod">
          <ac:chgData name="VISHAL PANDIT" userId="121ab49f7f320f96" providerId="LiveId" clId="{7B4F95AC-1C1B-4DDF-B6D1-E3AACC2CF172}" dt="2022-11-25T12:56:56.029" v="156" actId="1076"/>
          <ac:grpSpMkLst>
            <pc:docMk/>
            <pc:sldMk cId="0" sldId="256"/>
            <ac:grpSpMk id="13" creationId="{00000000-0000-0000-0000-000000000000}"/>
          </ac:grpSpMkLst>
        </pc:grpChg>
        <pc:grpChg chg="mod">
          <ac:chgData name="VISHAL PANDIT" userId="121ab49f7f320f96" providerId="LiveId" clId="{7B4F95AC-1C1B-4DDF-B6D1-E3AACC2CF172}" dt="2022-11-25T12:56:57.923" v="157" actId="1076"/>
          <ac:grpSpMkLst>
            <pc:docMk/>
            <pc:sldMk cId="0" sldId="256"/>
            <ac:grpSpMk id="18" creationId="{00000000-0000-0000-0000-000000000000}"/>
          </ac:grpSpMkLst>
        </pc:grpChg>
        <pc:grpChg chg="del">
          <ac:chgData name="VISHAL PANDIT" userId="121ab49f7f320f96" providerId="LiveId" clId="{7B4F95AC-1C1B-4DDF-B6D1-E3AACC2CF172}" dt="2022-11-25T12:55:03.174" v="51" actId="478"/>
          <ac:grpSpMkLst>
            <pc:docMk/>
            <pc:sldMk cId="0" sldId="256"/>
            <ac:grpSpMk id="23" creationId="{00000000-0000-0000-0000-000000000000}"/>
          </ac:grpSpMkLst>
        </pc:grpChg>
        <pc:picChg chg="add mod">
          <ac:chgData name="VISHAL PANDIT" userId="121ab49f7f320f96" providerId="LiveId" clId="{7B4F95AC-1C1B-4DDF-B6D1-E3AACC2CF172}" dt="2022-11-25T12:54:26.204" v="29" actId="14100"/>
          <ac:picMkLst>
            <pc:docMk/>
            <pc:sldMk cId="0" sldId="256"/>
            <ac:picMk id="6" creationId="{A9842D8E-F159-FE31-29D0-F0A5445BFEA2}"/>
          </ac:picMkLst>
        </pc:picChg>
        <pc:picChg chg="mod">
          <ac:chgData name="VISHAL PANDIT" userId="121ab49f7f320f96" providerId="LiveId" clId="{7B4F95AC-1C1B-4DDF-B6D1-E3AACC2CF172}" dt="2022-11-25T12:54:19.011" v="27" actId="1076"/>
          <ac:picMkLst>
            <pc:docMk/>
            <pc:sldMk cId="0" sldId="256"/>
            <ac:picMk id="7" creationId="{00000000-0000-0000-0000-000000000000}"/>
          </ac:picMkLst>
        </pc:picChg>
        <pc:picChg chg="add mod">
          <ac:chgData name="VISHAL PANDIT" userId="121ab49f7f320f96" providerId="LiveId" clId="{7B4F95AC-1C1B-4DDF-B6D1-E3AACC2CF172}" dt="2022-11-25T12:59:24.683" v="233" actId="14100"/>
          <ac:picMkLst>
            <pc:docMk/>
            <pc:sldMk cId="0" sldId="256"/>
            <ac:picMk id="43" creationId="{3B900161-1DF1-6C2A-1268-05579575C2B7}"/>
          </ac:picMkLst>
        </pc:picChg>
        <pc:picChg chg="add del mod">
          <ac:chgData name="VISHAL PANDIT" userId="121ab49f7f320f96" providerId="LiveId" clId="{7B4F95AC-1C1B-4DDF-B6D1-E3AACC2CF172}" dt="2022-11-25T13:07:00.940" v="238" actId="478"/>
          <ac:picMkLst>
            <pc:docMk/>
            <pc:sldMk cId="0" sldId="256"/>
            <ac:picMk id="45" creationId="{EA80ABA8-35DC-7F51-F059-C9E21655A8D5}"/>
          </ac:picMkLst>
        </pc:picChg>
        <pc:picChg chg="add mod">
          <ac:chgData name="VISHAL PANDIT" userId="121ab49f7f320f96" providerId="LiveId" clId="{7B4F95AC-1C1B-4DDF-B6D1-E3AACC2CF172}" dt="2022-11-25T13:07:39.411" v="246" actId="14100"/>
          <ac:picMkLst>
            <pc:docMk/>
            <pc:sldMk cId="0" sldId="256"/>
            <ac:picMk id="47" creationId="{328BF489-98C8-755A-CAAA-1934A097770A}"/>
          </ac:picMkLst>
        </pc:picChg>
      </pc:sldChg>
      <pc:sldChg chg="modSp mod">
        <pc:chgData name="VISHAL PANDIT" userId="121ab49f7f320f96" providerId="LiveId" clId="{7B4F95AC-1C1B-4DDF-B6D1-E3AACC2CF172}" dt="2022-11-25T07:54:42.758" v="4" actId="113"/>
        <pc:sldMkLst>
          <pc:docMk/>
          <pc:sldMk cId="0" sldId="260"/>
        </pc:sldMkLst>
        <pc:spChg chg="mod">
          <ac:chgData name="VISHAL PANDIT" userId="121ab49f7f320f96" providerId="LiveId" clId="{7B4F95AC-1C1B-4DDF-B6D1-E3AACC2CF172}" dt="2022-11-25T07:54:42.758" v="4" actId="113"/>
          <ac:spMkLst>
            <pc:docMk/>
            <pc:sldMk cId="0" sldId="260"/>
            <ac:spMk id="22" creationId="{00000000-0000-0000-0000-000000000000}"/>
          </ac:spMkLst>
        </pc:spChg>
        <pc:spChg chg="mod">
          <ac:chgData name="VISHAL PANDIT" userId="121ab49f7f320f96" providerId="LiveId" clId="{7B4F95AC-1C1B-4DDF-B6D1-E3AACC2CF172}" dt="2022-11-25T07:54:05.721" v="0" actId="113"/>
          <ac:spMkLst>
            <pc:docMk/>
            <pc:sldMk cId="0" sldId="260"/>
            <ac:spMk id="23" creationId="{00000000-0000-0000-0000-000000000000}"/>
          </ac:spMkLst>
        </pc:spChg>
        <pc:spChg chg="mod">
          <ac:chgData name="VISHAL PANDIT" userId="121ab49f7f320f96" providerId="LiveId" clId="{7B4F95AC-1C1B-4DDF-B6D1-E3AACC2CF172}" dt="2022-11-25T07:54:28.941" v="3" actId="113"/>
          <ac:spMkLst>
            <pc:docMk/>
            <pc:sldMk cId="0" sldId="260"/>
            <ac:spMk id="25" creationId="{00000000-0000-0000-0000-000000000000}"/>
          </ac:spMkLst>
        </pc:spChg>
      </pc:sldChg>
      <pc:sldChg chg="modSp mod">
        <pc:chgData name="VISHAL PANDIT" userId="121ab49f7f320f96" providerId="LiveId" clId="{7B4F95AC-1C1B-4DDF-B6D1-E3AACC2CF172}" dt="2022-11-25T07:55:09.072" v="7" actId="113"/>
        <pc:sldMkLst>
          <pc:docMk/>
          <pc:sldMk cId="0" sldId="261"/>
        </pc:sldMkLst>
        <pc:spChg chg="mod">
          <ac:chgData name="VISHAL PANDIT" userId="121ab49f7f320f96" providerId="LiveId" clId="{7B4F95AC-1C1B-4DDF-B6D1-E3AACC2CF172}" dt="2022-11-25T07:55:09.072" v="7" actId="113"/>
          <ac:spMkLst>
            <pc:docMk/>
            <pc:sldMk cId="0" sldId="261"/>
            <ac:spMk id="32" creationId="{7B0D235F-9A94-40BC-8018-C385AA78EE89}"/>
          </ac:spMkLst>
        </pc:spChg>
      </pc:sldChg>
      <pc:sldChg chg="modSp mod">
        <pc:chgData name="VISHAL PANDIT" userId="121ab49f7f320f96" providerId="LiveId" clId="{7B4F95AC-1C1B-4DDF-B6D1-E3AACC2CF172}" dt="2022-11-25T13:23:08.297" v="274" actId="1036"/>
        <pc:sldMkLst>
          <pc:docMk/>
          <pc:sldMk cId="0" sldId="262"/>
        </pc:sldMkLst>
        <pc:spChg chg="mod">
          <ac:chgData name="VISHAL PANDIT" userId="121ab49f7f320f96" providerId="LiveId" clId="{7B4F95AC-1C1B-4DDF-B6D1-E3AACC2CF172}" dt="2022-11-25T13:14:38.421" v="247" actId="113"/>
          <ac:spMkLst>
            <pc:docMk/>
            <pc:sldMk cId="0" sldId="262"/>
            <ac:spMk id="4" creationId="{00000000-0000-0000-0000-000000000000}"/>
          </ac:spMkLst>
        </pc:spChg>
        <pc:spChg chg="mod">
          <ac:chgData name="VISHAL PANDIT" userId="121ab49f7f320f96" providerId="LiveId" clId="{7B4F95AC-1C1B-4DDF-B6D1-E3AACC2CF172}" dt="2022-11-25T13:23:08.297" v="274" actId="1036"/>
          <ac:spMkLst>
            <pc:docMk/>
            <pc:sldMk cId="0" sldId="262"/>
            <ac:spMk id="17" creationId="{00000000-0000-0000-0000-000000000000}"/>
          </ac:spMkLst>
        </pc:spChg>
        <pc:spChg chg="mod">
          <ac:chgData name="VISHAL PANDIT" userId="121ab49f7f320f96" providerId="LiveId" clId="{7B4F95AC-1C1B-4DDF-B6D1-E3AACC2CF172}" dt="2022-11-25T13:23:02.509" v="264" actId="1037"/>
          <ac:spMkLst>
            <pc:docMk/>
            <pc:sldMk cId="0" sldId="262"/>
            <ac:spMk id="21" creationId="{00000000-0000-0000-0000-000000000000}"/>
          </ac:spMkLst>
        </pc:spChg>
      </pc:sldChg>
      <pc:sldChg chg="modSp mod">
        <pc:chgData name="VISHAL PANDIT" userId="121ab49f7f320f96" providerId="LiveId" clId="{7B4F95AC-1C1B-4DDF-B6D1-E3AACC2CF172}" dt="2022-11-25T07:54:50.567" v="5" actId="113"/>
        <pc:sldMkLst>
          <pc:docMk/>
          <pc:sldMk cId="0" sldId="265"/>
        </pc:sldMkLst>
        <pc:spChg chg="mod">
          <ac:chgData name="VISHAL PANDIT" userId="121ab49f7f320f96" providerId="LiveId" clId="{7B4F95AC-1C1B-4DDF-B6D1-E3AACC2CF172}" dt="2022-11-25T07:54:50.567" v="5" actId="113"/>
          <ac:spMkLst>
            <pc:docMk/>
            <pc:sldMk cId="0" sldId="265"/>
            <ac:spMk id="35" creationId="{00000000-0000-0000-0000-000000000000}"/>
          </ac:spMkLst>
        </pc:spChg>
      </pc:sldChg>
      <pc:sldChg chg="modSp mod">
        <pc:chgData name="VISHAL PANDIT" userId="121ab49f7f320f96" providerId="LiveId" clId="{7B4F95AC-1C1B-4DDF-B6D1-E3AACC2CF172}" dt="2022-11-25T07:55:18.641" v="8" actId="113"/>
        <pc:sldMkLst>
          <pc:docMk/>
          <pc:sldMk cId="0" sldId="268"/>
        </pc:sldMkLst>
        <pc:spChg chg="mod">
          <ac:chgData name="VISHAL PANDIT" userId="121ab49f7f320f96" providerId="LiveId" clId="{7B4F95AC-1C1B-4DDF-B6D1-E3AACC2CF172}" dt="2022-11-25T07:55:18.641" v="8" actId="113"/>
          <ac:spMkLst>
            <pc:docMk/>
            <pc:sldMk cId="0" sldId="268"/>
            <ac:spMk id="8" creationId="{00000000-0000-0000-0000-000000000000}"/>
          </ac:spMkLst>
        </pc:spChg>
      </pc:sldChg>
      <pc:sldChg chg="addSp modSp mod">
        <pc:chgData name="VISHAL PANDIT" userId="121ab49f7f320f96" providerId="LiveId" clId="{7B4F95AC-1C1B-4DDF-B6D1-E3AACC2CF172}" dt="2022-11-25T13:34:46.548" v="299" actId="1036"/>
        <pc:sldMkLst>
          <pc:docMk/>
          <pc:sldMk cId="0" sldId="269"/>
        </pc:sldMkLst>
        <pc:spChg chg="mod">
          <ac:chgData name="VISHAL PANDIT" userId="121ab49f7f320f96" providerId="LiveId" clId="{7B4F95AC-1C1B-4DDF-B6D1-E3AACC2CF172}" dt="2022-11-25T13:34:30.676" v="294" actId="1036"/>
          <ac:spMkLst>
            <pc:docMk/>
            <pc:sldMk cId="0" sldId="269"/>
            <ac:spMk id="15" creationId="{00000000-0000-0000-0000-000000000000}"/>
          </ac:spMkLst>
        </pc:spChg>
        <pc:spChg chg="mod">
          <ac:chgData name="VISHAL PANDIT" userId="121ab49f7f320f96" providerId="LiveId" clId="{7B4F95AC-1C1B-4DDF-B6D1-E3AACC2CF172}" dt="2022-11-25T13:34:42.035" v="298" actId="1035"/>
          <ac:spMkLst>
            <pc:docMk/>
            <pc:sldMk cId="0" sldId="269"/>
            <ac:spMk id="16" creationId="{00000000-0000-0000-0000-000000000000}"/>
          </ac:spMkLst>
        </pc:spChg>
        <pc:spChg chg="mod">
          <ac:chgData name="VISHAL PANDIT" userId="121ab49f7f320f96" providerId="LiveId" clId="{7B4F95AC-1C1B-4DDF-B6D1-E3AACC2CF172}" dt="2022-11-25T13:34:46.548" v="299" actId="1036"/>
          <ac:spMkLst>
            <pc:docMk/>
            <pc:sldMk cId="0" sldId="269"/>
            <ac:spMk id="17" creationId="{00000000-0000-0000-0000-000000000000}"/>
          </ac:spMkLst>
        </pc:spChg>
        <pc:picChg chg="mod">
          <ac:chgData name="VISHAL PANDIT" userId="121ab49f7f320f96" providerId="LiveId" clId="{7B4F95AC-1C1B-4DDF-B6D1-E3AACC2CF172}" dt="2022-11-25T13:33:35.619" v="282" actId="1076"/>
          <ac:picMkLst>
            <pc:docMk/>
            <pc:sldMk cId="0" sldId="269"/>
            <ac:picMk id="25" creationId="{00000000-0000-0000-0000-000000000000}"/>
          </ac:picMkLst>
        </pc:picChg>
        <pc:picChg chg="mod">
          <ac:chgData name="VISHAL PANDIT" userId="121ab49f7f320f96" providerId="LiveId" clId="{7B4F95AC-1C1B-4DDF-B6D1-E3AACC2CF172}" dt="2022-11-25T13:34:26.122" v="291" actId="1076"/>
          <ac:picMkLst>
            <pc:docMk/>
            <pc:sldMk cId="0" sldId="269"/>
            <ac:picMk id="26" creationId="{00000000-0000-0000-0000-000000000000}"/>
          </ac:picMkLst>
        </pc:picChg>
        <pc:picChg chg="mod">
          <ac:chgData name="VISHAL PANDIT" userId="121ab49f7f320f96" providerId="LiveId" clId="{7B4F95AC-1C1B-4DDF-B6D1-E3AACC2CF172}" dt="2022-11-25T13:34:03.611" v="289" actId="1076"/>
          <ac:picMkLst>
            <pc:docMk/>
            <pc:sldMk cId="0" sldId="269"/>
            <ac:picMk id="28" creationId="{00000000-0000-0000-0000-000000000000}"/>
          </ac:picMkLst>
        </pc:picChg>
        <pc:picChg chg="add mod">
          <ac:chgData name="VISHAL PANDIT" userId="121ab49f7f320f96" providerId="LiveId" clId="{7B4F95AC-1C1B-4DDF-B6D1-E3AACC2CF172}" dt="2022-11-25T13:34:07.683" v="290" actId="14100"/>
          <ac:picMkLst>
            <pc:docMk/>
            <pc:sldMk cId="0" sldId="269"/>
            <ac:picMk id="32" creationId="{5D5904D1-D9F2-1978-A1C0-66F4807D0CD6}"/>
          </ac:picMkLst>
        </pc:picChg>
      </pc:sldChg>
      <pc:sldChg chg="addSp delSp modSp mod">
        <pc:chgData name="VISHAL PANDIT" userId="121ab49f7f320f96" providerId="LiveId" clId="{7B4F95AC-1C1B-4DDF-B6D1-E3AACC2CF172}" dt="2022-11-25T12:51:35.155" v="24" actId="2711"/>
        <pc:sldMkLst>
          <pc:docMk/>
          <pc:sldMk cId="0" sldId="273"/>
        </pc:sldMkLst>
        <pc:spChg chg="add del mod">
          <ac:chgData name="VISHAL PANDIT" userId="121ab49f7f320f96" providerId="LiveId" clId="{7B4F95AC-1C1B-4DDF-B6D1-E3AACC2CF172}" dt="2022-11-25T12:51:35.155" v="24" actId="2711"/>
          <ac:spMkLst>
            <pc:docMk/>
            <pc:sldMk cId="0" sldId="273"/>
            <ac:spMk id="11" creationId="{00000000-0000-0000-0000-000000000000}"/>
          </ac:spMkLst>
        </pc:spChg>
        <pc:picChg chg="add del">
          <ac:chgData name="VISHAL PANDIT" userId="121ab49f7f320f96" providerId="LiveId" clId="{7B4F95AC-1C1B-4DDF-B6D1-E3AACC2CF172}" dt="2022-11-25T12:51:06.996" v="18" actId="478"/>
          <ac:picMkLst>
            <pc:docMk/>
            <pc:sldMk cId="0" sldId="273"/>
            <ac:picMk id="7" creationId="{00000000-0000-0000-0000-000000000000}"/>
          </ac:picMkLst>
        </pc:picChg>
        <pc:picChg chg="add del mod">
          <ac:chgData name="VISHAL PANDIT" userId="121ab49f7f320f96" providerId="LiveId" clId="{7B4F95AC-1C1B-4DDF-B6D1-E3AACC2CF172}" dt="2022-11-25T12:51:07.912" v="21" actId="931"/>
          <ac:picMkLst>
            <pc:docMk/>
            <pc:sldMk cId="0" sldId="273"/>
            <ac:picMk id="10" creationId="{CF4BA709-74CA-CC77-6648-132D03FFCEA4}"/>
          </ac:picMkLst>
        </pc:picChg>
      </pc:sldChg>
      <pc:sldChg chg="modSp mod">
        <pc:chgData name="VISHAL PANDIT" userId="121ab49f7f320f96" providerId="LiveId" clId="{7B4F95AC-1C1B-4DDF-B6D1-E3AACC2CF172}" dt="2022-11-25T07:54:57.482" v="6" actId="113"/>
        <pc:sldMkLst>
          <pc:docMk/>
          <pc:sldMk cId="3483202768" sldId="277"/>
        </pc:sldMkLst>
        <pc:spChg chg="mod">
          <ac:chgData name="VISHAL PANDIT" userId="121ab49f7f320f96" providerId="LiveId" clId="{7B4F95AC-1C1B-4DDF-B6D1-E3AACC2CF172}" dt="2022-11-25T07:54:57.482" v="6" actId="113"/>
          <ac:spMkLst>
            <pc:docMk/>
            <pc:sldMk cId="3483202768" sldId="277"/>
            <ac:spMk id="3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40F99E-4A72-425E-A940-0AFA647387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7612CA9E-5747-4573-9F6D-79B2076869AF}">
      <dgm:prSet phldrT="[Text]"/>
      <dgm:spPr/>
      <dgm:t>
        <a:bodyPr/>
        <a:lstStyle/>
        <a:p>
          <a:r>
            <a:rPr lang="en-US" dirty="0"/>
            <a:t>Gray Scale Conversion</a:t>
          </a:r>
          <a:endParaRPr lang="en-IN" dirty="0"/>
        </a:p>
      </dgm:t>
    </dgm:pt>
    <dgm:pt modelId="{2C6F71D7-23D1-4043-A0C2-78C3B0B244BF}" type="parTrans" cxnId="{32F0B373-955D-4B5D-BFB0-B1B7DF794DE4}">
      <dgm:prSet/>
      <dgm:spPr/>
      <dgm:t>
        <a:bodyPr/>
        <a:lstStyle/>
        <a:p>
          <a:endParaRPr lang="en-IN"/>
        </a:p>
      </dgm:t>
    </dgm:pt>
    <dgm:pt modelId="{36C4B3F0-10AF-43F6-A21B-6F1FCF48C768}" type="sibTrans" cxnId="{32F0B373-955D-4B5D-BFB0-B1B7DF794DE4}">
      <dgm:prSet/>
      <dgm:spPr/>
      <dgm:t>
        <a:bodyPr/>
        <a:lstStyle/>
        <a:p>
          <a:endParaRPr lang="en-IN"/>
        </a:p>
      </dgm:t>
    </dgm:pt>
    <dgm:pt modelId="{C4E37453-F065-4829-A505-1B9A4CF18910}">
      <dgm:prSet phldrT="[Text]"/>
      <dgm:spPr/>
      <dgm:t>
        <a:bodyPr/>
        <a:lstStyle/>
        <a:p>
          <a:r>
            <a:rPr lang="en-US" dirty="0"/>
            <a:t>Resizing</a:t>
          </a:r>
          <a:endParaRPr lang="en-IN" dirty="0"/>
        </a:p>
      </dgm:t>
    </dgm:pt>
    <dgm:pt modelId="{176C932A-6865-40B2-840E-3401048D9659}" type="parTrans" cxnId="{1401D672-0EB2-4D8A-81A9-24F2E784F2DA}">
      <dgm:prSet/>
      <dgm:spPr/>
      <dgm:t>
        <a:bodyPr/>
        <a:lstStyle/>
        <a:p>
          <a:endParaRPr lang="en-IN"/>
        </a:p>
      </dgm:t>
    </dgm:pt>
    <dgm:pt modelId="{207A384A-7453-4BEC-B655-91C85CC6669A}" type="sibTrans" cxnId="{1401D672-0EB2-4D8A-81A9-24F2E784F2DA}">
      <dgm:prSet/>
      <dgm:spPr/>
      <dgm:t>
        <a:bodyPr/>
        <a:lstStyle/>
        <a:p>
          <a:endParaRPr lang="en-IN"/>
        </a:p>
      </dgm:t>
    </dgm:pt>
    <dgm:pt modelId="{A648D0FB-E19F-45EC-A5E7-766BDD9BEECC}">
      <dgm:prSet phldrT="[Text]"/>
      <dgm:spPr/>
      <dgm:t>
        <a:bodyPr/>
        <a:lstStyle/>
        <a:p>
          <a:r>
            <a:rPr lang="en-US" dirty="0"/>
            <a:t>Storing in NumPy array</a:t>
          </a:r>
          <a:endParaRPr lang="en-IN" dirty="0"/>
        </a:p>
      </dgm:t>
    </dgm:pt>
    <dgm:pt modelId="{07399F98-EE53-4360-B6E6-78DC3CA1F038}" type="parTrans" cxnId="{CDB5E9F6-440C-42DE-BFC5-6C326FA73ACD}">
      <dgm:prSet/>
      <dgm:spPr/>
      <dgm:t>
        <a:bodyPr/>
        <a:lstStyle/>
        <a:p>
          <a:endParaRPr lang="en-IN"/>
        </a:p>
      </dgm:t>
    </dgm:pt>
    <dgm:pt modelId="{3879E536-37E0-4167-8CFD-547A43029AAC}" type="sibTrans" cxnId="{CDB5E9F6-440C-42DE-BFC5-6C326FA73ACD}">
      <dgm:prSet/>
      <dgm:spPr/>
      <dgm:t>
        <a:bodyPr/>
        <a:lstStyle/>
        <a:p>
          <a:endParaRPr lang="en-IN"/>
        </a:p>
      </dgm:t>
    </dgm:pt>
    <dgm:pt modelId="{09E56314-EE50-41E2-A168-AB175EBC2F42}">
      <dgm:prSet phldrT="[Text]"/>
      <dgm:spPr/>
      <dgm:t>
        <a:bodyPr/>
        <a:lstStyle/>
        <a:p>
          <a:r>
            <a:rPr lang="en-US" dirty="0"/>
            <a:t>Normalizing</a:t>
          </a:r>
          <a:endParaRPr lang="en-IN" dirty="0"/>
        </a:p>
      </dgm:t>
    </dgm:pt>
    <dgm:pt modelId="{D4806097-CF77-4238-8B27-6EE58856830D}" type="parTrans" cxnId="{9C49B61A-32B7-481D-A5E1-1F0CED243F19}">
      <dgm:prSet/>
      <dgm:spPr/>
      <dgm:t>
        <a:bodyPr/>
        <a:lstStyle/>
        <a:p>
          <a:endParaRPr lang="en-IN"/>
        </a:p>
      </dgm:t>
    </dgm:pt>
    <dgm:pt modelId="{97B91D2C-BC49-4BBB-B52D-92C37C07C40A}" type="sibTrans" cxnId="{9C49B61A-32B7-481D-A5E1-1F0CED243F19}">
      <dgm:prSet/>
      <dgm:spPr/>
      <dgm:t>
        <a:bodyPr/>
        <a:lstStyle/>
        <a:p>
          <a:endParaRPr lang="en-IN"/>
        </a:p>
      </dgm:t>
    </dgm:pt>
    <dgm:pt modelId="{DCEA2FA3-4CA2-4220-A479-AE6269499132}" type="pres">
      <dgm:prSet presAssocID="{7A40F99E-4A72-425E-A940-0AFA647387EB}" presName="linear" presStyleCnt="0">
        <dgm:presLayoutVars>
          <dgm:dir/>
          <dgm:animLvl val="lvl"/>
          <dgm:resizeHandles val="exact"/>
        </dgm:presLayoutVars>
      </dgm:prSet>
      <dgm:spPr/>
    </dgm:pt>
    <dgm:pt modelId="{75C75247-9498-42D1-965B-9655050DEFD5}" type="pres">
      <dgm:prSet presAssocID="{7612CA9E-5747-4573-9F6D-79B2076869AF}" presName="parentLin" presStyleCnt="0"/>
      <dgm:spPr/>
    </dgm:pt>
    <dgm:pt modelId="{73DD1125-A721-460E-9ED2-2082B59F3B14}" type="pres">
      <dgm:prSet presAssocID="{7612CA9E-5747-4573-9F6D-79B2076869AF}" presName="parentLeftMargin" presStyleLbl="node1" presStyleIdx="0" presStyleCnt="4"/>
      <dgm:spPr/>
    </dgm:pt>
    <dgm:pt modelId="{E7E9C682-DA86-423E-AAB1-6A986EFDA3E7}" type="pres">
      <dgm:prSet presAssocID="{7612CA9E-5747-4573-9F6D-79B2076869AF}" presName="parentText" presStyleLbl="node1" presStyleIdx="0" presStyleCnt="4">
        <dgm:presLayoutVars>
          <dgm:chMax val="0"/>
          <dgm:bulletEnabled val="1"/>
        </dgm:presLayoutVars>
      </dgm:prSet>
      <dgm:spPr/>
    </dgm:pt>
    <dgm:pt modelId="{BDBE38B9-2815-4895-970F-571070E60758}" type="pres">
      <dgm:prSet presAssocID="{7612CA9E-5747-4573-9F6D-79B2076869AF}" presName="negativeSpace" presStyleCnt="0"/>
      <dgm:spPr/>
    </dgm:pt>
    <dgm:pt modelId="{2AA858A1-F122-42F7-9139-F6CF43F2A25F}" type="pres">
      <dgm:prSet presAssocID="{7612CA9E-5747-4573-9F6D-79B2076869AF}" presName="childText" presStyleLbl="conFgAcc1" presStyleIdx="0" presStyleCnt="4">
        <dgm:presLayoutVars>
          <dgm:bulletEnabled val="1"/>
        </dgm:presLayoutVars>
      </dgm:prSet>
      <dgm:spPr/>
    </dgm:pt>
    <dgm:pt modelId="{4955EBF9-EC77-4FD9-87F4-C052FB67122D}" type="pres">
      <dgm:prSet presAssocID="{36C4B3F0-10AF-43F6-A21B-6F1FCF48C768}" presName="spaceBetweenRectangles" presStyleCnt="0"/>
      <dgm:spPr/>
    </dgm:pt>
    <dgm:pt modelId="{D4695350-9E38-4ECD-9F6E-B3721A030E67}" type="pres">
      <dgm:prSet presAssocID="{C4E37453-F065-4829-A505-1B9A4CF18910}" presName="parentLin" presStyleCnt="0"/>
      <dgm:spPr/>
    </dgm:pt>
    <dgm:pt modelId="{0326673F-0FBC-411D-B150-A925E2BD2F0C}" type="pres">
      <dgm:prSet presAssocID="{C4E37453-F065-4829-A505-1B9A4CF18910}" presName="parentLeftMargin" presStyleLbl="node1" presStyleIdx="0" presStyleCnt="4"/>
      <dgm:spPr/>
    </dgm:pt>
    <dgm:pt modelId="{9F8FA77A-DECE-41A0-87CD-1385BD495756}" type="pres">
      <dgm:prSet presAssocID="{C4E37453-F065-4829-A505-1B9A4CF18910}" presName="parentText" presStyleLbl="node1" presStyleIdx="1" presStyleCnt="4">
        <dgm:presLayoutVars>
          <dgm:chMax val="0"/>
          <dgm:bulletEnabled val="1"/>
        </dgm:presLayoutVars>
      </dgm:prSet>
      <dgm:spPr/>
    </dgm:pt>
    <dgm:pt modelId="{F459D16E-56DC-4E24-B9E5-8F096B15AE3F}" type="pres">
      <dgm:prSet presAssocID="{C4E37453-F065-4829-A505-1B9A4CF18910}" presName="negativeSpace" presStyleCnt="0"/>
      <dgm:spPr/>
    </dgm:pt>
    <dgm:pt modelId="{32343A60-7F6B-4688-B2BC-FE49637396F3}" type="pres">
      <dgm:prSet presAssocID="{C4E37453-F065-4829-A505-1B9A4CF18910}" presName="childText" presStyleLbl="conFgAcc1" presStyleIdx="1" presStyleCnt="4">
        <dgm:presLayoutVars>
          <dgm:bulletEnabled val="1"/>
        </dgm:presLayoutVars>
      </dgm:prSet>
      <dgm:spPr/>
    </dgm:pt>
    <dgm:pt modelId="{7F4A8C53-174F-4FCB-8F49-32A20CD4702F}" type="pres">
      <dgm:prSet presAssocID="{207A384A-7453-4BEC-B655-91C85CC6669A}" presName="spaceBetweenRectangles" presStyleCnt="0"/>
      <dgm:spPr/>
    </dgm:pt>
    <dgm:pt modelId="{349D3644-5AEE-4376-B204-CA5A519A4B06}" type="pres">
      <dgm:prSet presAssocID="{A648D0FB-E19F-45EC-A5E7-766BDD9BEECC}" presName="parentLin" presStyleCnt="0"/>
      <dgm:spPr/>
    </dgm:pt>
    <dgm:pt modelId="{5CA75BCA-6380-46E9-8BA4-261848F92816}" type="pres">
      <dgm:prSet presAssocID="{A648D0FB-E19F-45EC-A5E7-766BDD9BEECC}" presName="parentLeftMargin" presStyleLbl="node1" presStyleIdx="1" presStyleCnt="4"/>
      <dgm:spPr/>
    </dgm:pt>
    <dgm:pt modelId="{C55216A7-AC78-49E4-93A3-E866CD24738B}" type="pres">
      <dgm:prSet presAssocID="{A648D0FB-E19F-45EC-A5E7-766BDD9BEECC}" presName="parentText" presStyleLbl="node1" presStyleIdx="2" presStyleCnt="4">
        <dgm:presLayoutVars>
          <dgm:chMax val="0"/>
          <dgm:bulletEnabled val="1"/>
        </dgm:presLayoutVars>
      </dgm:prSet>
      <dgm:spPr/>
    </dgm:pt>
    <dgm:pt modelId="{BE662814-AA37-4D86-AA1D-147CF936924B}" type="pres">
      <dgm:prSet presAssocID="{A648D0FB-E19F-45EC-A5E7-766BDD9BEECC}" presName="negativeSpace" presStyleCnt="0"/>
      <dgm:spPr/>
    </dgm:pt>
    <dgm:pt modelId="{124B9926-BBE6-4BF7-B8C7-E3CEC437F335}" type="pres">
      <dgm:prSet presAssocID="{A648D0FB-E19F-45EC-A5E7-766BDD9BEECC}" presName="childText" presStyleLbl="conFgAcc1" presStyleIdx="2" presStyleCnt="4">
        <dgm:presLayoutVars>
          <dgm:bulletEnabled val="1"/>
        </dgm:presLayoutVars>
      </dgm:prSet>
      <dgm:spPr/>
    </dgm:pt>
    <dgm:pt modelId="{E3561AAE-82EA-4EE3-8B24-B2F2F825FD40}" type="pres">
      <dgm:prSet presAssocID="{3879E536-37E0-4167-8CFD-547A43029AAC}" presName="spaceBetweenRectangles" presStyleCnt="0"/>
      <dgm:spPr/>
    </dgm:pt>
    <dgm:pt modelId="{47378657-F0E2-441B-BAC0-BA138920394B}" type="pres">
      <dgm:prSet presAssocID="{09E56314-EE50-41E2-A168-AB175EBC2F42}" presName="parentLin" presStyleCnt="0"/>
      <dgm:spPr/>
    </dgm:pt>
    <dgm:pt modelId="{7E02D5B0-BC5D-4D26-AA8C-06CA9D3195EB}" type="pres">
      <dgm:prSet presAssocID="{09E56314-EE50-41E2-A168-AB175EBC2F42}" presName="parentLeftMargin" presStyleLbl="node1" presStyleIdx="2" presStyleCnt="4"/>
      <dgm:spPr/>
    </dgm:pt>
    <dgm:pt modelId="{D84F5A1B-1902-4678-A195-86BB4D3A5CD1}" type="pres">
      <dgm:prSet presAssocID="{09E56314-EE50-41E2-A168-AB175EBC2F42}" presName="parentText" presStyleLbl="node1" presStyleIdx="3" presStyleCnt="4">
        <dgm:presLayoutVars>
          <dgm:chMax val="0"/>
          <dgm:bulletEnabled val="1"/>
        </dgm:presLayoutVars>
      </dgm:prSet>
      <dgm:spPr/>
    </dgm:pt>
    <dgm:pt modelId="{F3E7B4E2-2F16-4D63-93A5-A6D928029F63}" type="pres">
      <dgm:prSet presAssocID="{09E56314-EE50-41E2-A168-AB175EBC2F42}" presName="negativeSpace" presStyleCnt="0"/>
      <dgm:spPr/>
    </dgm:pt>
    <dgm:pt modelId="{D8A3A001-2080-42AC-9B7C-758F5BF5216E}" type="pres">
      <dgm:prSet presAssocID="{09E56314-EE50-41E2-A168-AB175EBC2F42}" presName="childText" presStyleLbl="conFgAcc1" presStyleIdx="3" presStyleCnt="4">
        <dgm:presLayoutVars>
          <dgm:bulletEnabled val="1"/>
        </dgm:presLayoutVars>
      </dgm:prSet>
      <dgm:spPr/>
    </dgm:pt>
  </dgm:ptLst>
  <dgm:cxnLst>
    <dgm:cxn modelId="{9C49B61A-32B7-481D-A5E1-1F0CED243F19}" srcId="{7A40F99E-4A72-425E-A940-0AFA647387EB}" destId="{09E56314-EE50-41E2-A168-AB175EBC2F42}" srcOrd="3" destOrd="0" parTransId="{D4806097-CF77-4238-8B27-6EE58856830D}" sibTransId="{97B91D2C-BC49-4BBB-B52D-92C37C07C40A}"/>
    <dgm:cxn modelId="{AAA51922-E83D-426D-8B81-CC8449E3B34E}" type="presOf" srcId="{C4E37453-F065-4829-A505-1B9A4CF18910}" destId="{9F8FA77A-DECE-41A0-87CD-1385BD495756}" srcOrd="1" destOrd="0" presId="urn:microsoft.com/office/officeart/2005/8/layout/list1"/>
    <dgm:cxn modelId="{4B6AF530-D114-4334-BB7B-9D39CC09041E}" type="presOf" srcId="{09E56314-EE50-41E2-A168-AB175EBC2F42}" destId="{D84F5A1B-1902-4678-A195-86BB4D3A5CD1}" srcOrd="1" destOrd="0" presId="urn:microsoft.com/office/officeart/2005/8/layout/list1"/>
    <dgm:cxn modelId="{15833439-13E1-4E2A-922D-488C6268BA77}" type="presOf" srcId="{A648D0FB-E19F-45EC-A5E7-766BDD9BEECC}" destId="{5CA75BCA-6380-46E9-8BA4-261848F92816}" srcOrd="0" destOrd="0" presId="urn:microsoft.com/office/officeart/2005/8/layout/list1"/>
    <dgm:cxn modelId="{7AE3166D-F6C9-4D90-8ACA-AFAD48602E3C}" type="presOf" srcId="{7612CA9E-5747-4573-9F6D-79B2076869AF}" destId="{73DD1125-A721-460E-9ED2-2082B59F3B14}" srcOrd="0" destOrd="0" presId="urn:microsoft.com/office/officeart/2005/8/layout/list1"/>
    <dgm:cxn modelId="{1401D672-0EB2-4D8A-81A9-24F2E784F2DA}" srcId="{7A40F99E-4A72-425E-A940-0AFA647387EB}" destId="{C4E37453-F065-4829-A505-1B9A4CF18910}" srcOrd="1" destOrd="0" parTransId="{176C932A-6865-40B2-840E-3401048D9659}" sibTransId="{207A384A-7453-4BEC-B655-91C85CC6669A}"/>
    <dgm:cxn modelId="{32F0B373-955D-4B5D-BFB0-B1B7DF794DE4}" srcId="{7A40F99E-4A72-425E-A940-0AFA647387EB}" destId="{7612CA9E-5747-4573-9F6D-79B2076869AF}" srcOrd="0" destOrd="0" parTransId="{2C6F71D7-23D1-4043-A0C2-78C3B0B244BF}" sibTransId="{36C4B3F0-10AF-43F6-A21B-6F1FCF48C768}"/>
    <dgm:cxn modelId="{4F0A029F-B859-4EFA-B20A-440A444D3127}" type="presOf" srcId="{7612CA9E-5747-4573-9F6D-79B2076869AF}" destId="{E7E9C682-DA86-423E-AAB1-6A986EFDA3E7}" srcOrd="1" destOrd="0" presId="urn:microsoft.com/office/officeart/2005/8/layout/list1"/>
    <dgm:cxn modelId="{20B8A5AC-EC86-48E3-AFD6-C8E5146FB970}" type="presOf" srcId="{09E56314-EE50-41E2-A168-AB175EBC2F42}" destId="{7E02D5B0-BC5D-4D26-AA8C-06CA9D3195EB}" srcOrd="0" destOrd="0" presId="urn:microsoft.com/office/officeart/2005/8/layout/list1"/>
    <dgm:cxn modelId="{933487B5-F771-4311-AE17-0F36F7C0E8CE}" type="presOf" srcId="{A648D0FB-E19F-45EC-A5E7-766BDD9BEECC}" destId="{C55216A7-AC78-49E4-93A3-E866CD24738B}" srcOrd="1" destOrd="0" presId="urn:microsoft.com/office/officeart/2005/8/layout/list1"/>
    <dgm:cxn modelId="{E95E5CB8-2361-4129-BD34-22B0711D8889}" type="presOf" srcId="{7A40F99E-4A72-425E-A940-0AFA647387EB}" destId="{DCEA2FA3-4CA2-4220-A479-AE6269499132}" srcOrd="0" destOrd="0" presId="urn:microsoft.com/office/officeart/2005/8/layout/list1"/>
    <dgm:cxn modelId="{297137D5-7FFE-45ED-9A24-5BFFA456E2BD}" type="presOf" srcId="{C4E37453-F065-4829-A505-1B9A4CF18910}" destId="{0326673F-0FBC-411D-B150-A925E2BD2F0C}" srcOrd="0" destOrd="0" presId="urn:microsoft.com/office/officeart/2005/8/layout/list1"/>
    <dgm:cxn modelId="{CDB5E9F6-440C-42DE-BFC5-6C326FA73ACD}" srcId="{7A40F99E-4A72-425E-A940-0AFA647387EB}" destId="{A648D0FB-E19F-45EC-A5E7-766BDD9BEECC}" srcOrd="2" destOrd="0" parTransId="{07399F98-EE53-4360-B6E6-78DC3CA1F038}" sibTransId="{3879E536-37E0-4167-8CFD-547A43029AAC}"/>
    <dgm:cxn modelId="{9BAA00B5-D546-4074-960A-4F25F25B70B8}" type="presParOf" srcId="{DCEA2FA3-4CA2-4220-A479-AE6269499132}" destId="{75C75247-9498-42D1-965B-9655050DEFD5}" srcOrd="0" destOrd="0" presId="urn:microsoft.com/office/officeart/2005/8/layout/list1"/>
    <dgm:cxn modelId="{F1DC6928-1B52-44AE-AD9F-30774E9B2040}" type="presParOf" srcId="{75C75247-9498-42D1-965B-9655050DEFD5}" destId="{73DD1125-A721-460E-9ED2-2082B59F3B14}" srcOrd="0" destOrd="0" presId="urn:microsoft.com/office/officeart/2005/8/layout/list1"/>
    <dgm:cxn modelId="{C52A08BF-ECB0-40F3-982E-80706DF81AA1}" type="presParOf" srcId="{75C75247-9498-42D1-965B-9655050DEFD5}" destId="{E7E9C682-DA86-423E-AAB1-6A986EFDA3E7}" srcOrd="1" destOrd="0" presId="urn:microsoft.com/office/officeart/2005/8/layout/list1"/>
    <dgm:cxn modelId="{54C040A8-E42A-4BEE-942E-85EBDBD1E9C5}" type="presParOf" srcId="{DCEA2FA3-4CA2-4220-A479-AE6269499132}" destId="{BDBE38B9-2815-4895-970F-571070E60758}" srcOrd="1" destOrd="0" presId="urn:microsoft.com/office/officeart/2005/8/layout/list1"/>
    <dgm:cxn modelId="{9369185C-ECDD-40AD-A3F0-B202467B1146}" type="presParOf" srcId="{DCEA2FA3-4CA2-4220-A479-AE6269499132}" destId="{2AA858A1-F122-42F7-9139-F6CF43F2A25F}" srcOrd="2" destOrd="0" presId="urn:microsoft.com/office/officeart/2005/8/layout/list1"/>
    <dgm:cxn modelId="{F4E8C5A3-02C9-403C-9959-B5AE758A1262}" type="presParOf" srcId="{DCEA2FA3-4CA2-4220-A479-AE6269499132}" destId="{4955EBF9-EC77-4FD9-87F4-C052FB67122D}" srcOrd="3" destOrd="0" presId="urn:microsoft.com/office/officeart/2005/8/layout/list1"/>
    <dgm:cxn modelId="{1F1AA307-3701-4666-87E5-108055C2E96E}" type="presParOf" srcId="{DCEA2FA3-4CA2-4220-A479-AE6269499132}" destId="{D4695350-9E38-4ECD-9F6E-B3721A030E67}" srcOrd="4" destOrd="0" presId="urn:microsoft.com/office/officeart/2005/8/layout/list1"/>
    <dgm:cxn modelId="{675BAD92-1C7A-48DF-A44F-65620036B0F1}" type="presParOf" srcId="{D4695350-9E38-4ECD-9F6E-B3721A030E67}" destId="{0326673F-0FBC-411D-B150-A925E2BD2F0C}" srcOrd="0" destOrd="0" presId="urn:microsoft.com/office/officeart/2005/8/layout/list1"/>
    <dgm:cxn modelId="{7CB976BE-E8BA-4EEF-BD8C-9B0C2AE02FB5}" type="presParOf" srcId="{D4695350-9E38-4ECD-9F6E-B3721A030E67}" destId="{9F8FA77A-DECE-41A0-87CD-1385BD495756}" srcOrd="1" destOrd="0" presId="urn:microsoft.com/office/officeart/2005/8/layout/list1"/>
    <dgm:cxn modelId="{29E56992-FE3D-4F10-8616-69F4DA02C214}" type="presParOf" srcId="{DCEA2FA3-4CA2-4220-A479-AE6269499132}" destId="{F459D16E-56DC-4E24-B9E5-8F096B15AE3F}" srcOrd="5" destOrd="0" presId="urn:microsoft.com/office/officeart/2005/8/layout/list1"/>
    <dgm:cxn modelId="{AA36F373-4184-4AA0-A59C-910F40E5A8B9}" type="presParOf" srcId="{DCEA2FA3-4CA2-4220-A479-AE6269499132}" destId="{32343A60-7F6B-4688-B2BC-FE49637396F3}" srcOrd="6" destOrd="0" presId="urn:microsoft.com/office/officeart/2005/8/layout/list1"/>
    <dgm:cxn modelId="{46C5DD96-CA05-4123-8AC1-8CE11296A84A}" type="presParOf" srcId="{DCEA2FA3-4CA2-4220-A479-AE6269499132}" destId="{7F4A8C53-174F-4FCB-8F49-32A20CD4702F}" srcOrd="7" destOrd="0" presId="urn:microsoft.com/office/officeart/2005/8/layout/list1"/>
    <dgm:cxn modelId="{C5DC9DFF-C54E-4E85-BAAD-BCF47E9DC0FF}" type="presParOf" srcId="{DCEA2FA3-4CA2-4220-A479-AE6269499132}" destId="{349D3644-5AEE-4376-B204-CA5A519A4B06}" srcOrd="8" destOrd="0" presId="urn:microsoft.com/office/officeart/2005/8/layout/list1"/>
    <dgm:cxn modelId="{D23B5C90-8AE4-40F6-878A-C447A5595FAD}" type="presParOf" srcId="{349D3644-5AEE-4376-B204-CA5A519A4B06}" destId="{5CA75BCA-6380-46E9-8BA4-261848F92816}" srcOrd="0" destOrd="0" presId="urn:microsoft.com/office/officeart/2005/8/layout/list1"/>
    <dgm:cxn modelId="{E3838D54-BF37-4BB9-9076-94F5F9AD2DB6}" type="presParOf" srcId="{349D3644-5AEE-4376-B204-CA5A519A4B06}" destId="{C55216A7-AC78-49E4-93A3-E866CD24738B}" srcOrd="1" destOrd="0" presId="urn:microsoft.com/office/officeart/2005/8/layout/list1"/>
    <dgm:cxn modelId="{E065C96F-576A-4BA6-A641-CD157EEA3C6D}" type="presParOf" srcId="{DCEA2FA3-4CA2-4220-A479-AE6269499132}" destId="{BE662814-AA37-4D86-AA1D-147CF936924B}" srcOrd="9" destOrd="0" presId="urn:microsoft.com/office/officeart/2005/8/layout/list1"/>
    <dgm:cxn modelId="{39D168B7-A651-4378-8B57-FED128FBE2FA}" type="presParOf" srcId="{DCEA2FA3-4CA2-4220-A479-AE6269499132}" destId="{124B9926-BBE6-4BF7-B8C7-E3CEC437F335}" srcOrd="10" destOrd="0" presId="urn:microsoft.com/office/officeart/2005/8/layout/list1"/>
    <dgm:cxn modelId="{671F2C0C-8AC1-4F8B-BBA4-7756B5DFF6E0}" type="presParOf" srcId="{DCEA2FA3-4CA2-4220-A479-AE6269499132}" destId="{E3561AAE-82EA-4EE3-8B24-B2F2F825FD40}" srcOrd="11" destOrd="0" presId="urn:microsoft.com/office/officeart/2005/8/layout/list1"/>
    <dgm:cxn modelId="{044783A2-9D52-4DA0-813A-2D21FFC333DE}" type="presParOf" srcId="{DCEA2FA3-4CA2-4220-A479-AE6269499132}" destId="{47378657-F0E2-441B-BAC0-BA138920394B}" srcOrd="12" destOrd="0" presId="urn:microsoft.com/office/officeart/2005/8/layout/list1"/>
    <dgm:cxn modelId="{89C4B6E2-97BB-4DCA-BCAF-F2D1CD8D38D0}" type="presParOf" srcId="{47378657-F0E2-441B-BAC0-BA138920394B}" destId="{7E02D5B0-BC5D-4D26-AA8C-06CA9D3195EB}" srcOrd="0" destOrd="0" presId="urn:microsoft.com/office/officeart/2005/8/layout/list1"/>
    <dgm:cxn modelId="{F0C55094-85A8-43C5-9C13-EE992C83B685}" type="presParOf" srcId="{47378657-F0E2-441B-BAC0-BA138920394B}" destId="{D84F5A1B-1902-4678-A195-86BB4D3A5CD1}" srcOrd="1" destOrd="0" presId="urn:microsoft.com/office/officeart/2005/8/layout/list1"/>
    <dgm:cxn modelId="{B531B4CC-F529-45FB-B658-C0E1531EBBFF}" type="presParOf" srcId="{DCEA2FA3-4CA2-4220-A479-AE6269499132}" destId="{F3E7B4E2-2F16-4D63-93A5-A6D928029F63}" srcOrd="13" destOrd="0" presId="urn:microsoft.com/office/officeart/2005/8/layout/list1"/>
    <dgm:cxn modelId="{76376329-385E-444D-B7AF-EDE6187EB6D4}" type="presParOf" srcId="{DCEA2FA3-4CA2-4220-A479-AE6269499132}" destId="{D8A3A001-2080-42AC-9B7C-758F5BF5216E}" srcOrd="14"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DC1F65-0FDC-465E-B0F2-E7DEB82A39CC}"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IN"/>
        </a:p>
      </dgm:t>
    </dgm:pt>
    <dgm:pt modelId="{1A7809A9-48DD-469D-93F4-E03C92C6E0FD}">
      <dgm:prSet phldrT="[Text]"/>
      <dgm:spPr/>
      <dgm:t>
        <a:bodyPr/>
        <a:lstStyle/>
        <a:p>
          <a:r>
            <a:rPr lang="en-US" dirty="0"/>
            <a:t>Load the Dataset</a:t>
          </a:r>
          <a:endParaRPr lang="en-IN" dirty="0"/>
        </a:p>
      </dgm:t>
    </dgm:pt>
    <dgm:pt modelId="{28DCA654-5592-4693-8BB3-F3D5352DB6D8}" type="parTrans" cxnId="{9EC81727-8F13-4D7A-844D-FAE8ADF933C8}">
      <dgm:prSet/>
      <dgm:spPr/>
      <dgm:t>
        <a:bodyPr/>
        <a:lstStyle/>
        <a:p>
          <a:endParaRPr lang="en-IN"/>
        </a:p>
      </dgm:t>
    </dgm:pt>
    <dgm:pt modelId="{8A487650-33B8-4949-8E10-8FDE48622947}" type="sibTrans" cxnId="{9EC81727-8F13-4D7A-844D-FAE8ADF933C8}">
      <dgm:prSet/>
      <dgm:spPr/>
      <dgm:t>
        <a:bodyPr/>
        <a:lstStyle/>
        <a:p>
          <a:endParaRPr lang="en-IN"/>
        </a:p>
      </dgm:t>
    </dgm:pt>
    <dgm:pt modelId="{37E52DAA-B03B-4889-A9D6-4EA4CA43D36C}">
      <dgm:prSet phldrT="[Text]"/>
      <dgm:spPr/>
      <dgm:t>
        <a:bodyPr/>
        <a:lstStyle/>
        <a:p>
          <a:r>
            <a:rPr lang="en-US" dirty="0"/>
            <a:t>Train-Test Split</a:t>
          </a:r>
          <a:endParaRPr lang="en-IN" dirty="0"/>
        </a:p>
      </dgm:t>
    </dgm:pt>
    <dgm:pt modelId="{4E812231-7031-4336-BCCB-A0F9F5EE0E9A}" type="parTrans" cxnId="{2F2606B1-9FC3-4C4E-B072-082B7446FF50}">
      <dgm:prSet/>
      <dgm:spPr/>
      <dgm:t>
        <a:bodyPr/>
        <a:lstStyle/>
        <a:p>
          <a:endParaRPr lang="en-IN"/>
        </a:p>
      </dgm:t>
    </dgm:pt>
    <dgm:pt modelId="{593E2FCA-C5CD-4D45-B0B6-FC0515E4EB52}" type="sibTrans" cxnId="{2F2606B1-9FC3-4C4E-B072-082B7446FF50}">
      <dgm:prSet/>
      <dgm:spPr/>
      <dgm:t>
        <a:bodyPr/>
        <a:lstStyle/>
        <a:p>
          <a:endParaRPr lang="en-IN"/>
        </a:p>
      </dgm:t>
    </dgm:pt>
    <dgm:pt modelId="{FD95D507-A4BF-414C-A632-CEB270B04AF1}">
      <dgm:prSet phldrT="[Text]"/>
      <dgm:spPr/>
      <dgm:t>
        <a:bodyPr/>
        <a:lstStyle/>
        <a:p>
          <a:r>
            <a:rPr lang="en-US" dirty="0"/>
            <a:t>Data pre-processing</a:t>
          </a:r>
          <a:endParaRPr lang="en-IN" dirty="0"/>
        </a:p>
      </dgm:t>
    </dgm:pt>
    <dgm:pt modelId="{7AD8BB2A-66D1-423D-AEB7-3D3F5DF233B7}" type="parTrans" cxnId="{4D02D385-EC75-4840-98E1-BACECC7F3E5D}">
      <dgm:prSet/>
      <dgm:spPr/>
      <dgm:t>
        <a:bodyPr/>
        <a:lstStyle/>
        <a:p>
          <a:endParaRPr lang="en-IN"/>
        </a:p>
      </dgm:t>
    </dgm:pt>
    <dgm:pt modelId="{CE3F485F-142B-4440-9011-2861A4E41650}" type="sibTrans" cxnId="{4D02D385-EC75-4840-98E1-BACECC7F3E5D}">
      <dgm:prSet/>
      <dgm:spPr/>
      <dgm:t>
        <a:bodyPr/>
        <a:lstStyle/>
        <a:p>
          <a:endParaRPr lang="en-IN"/>
        </a:p>
      </dgm:t>
    </dgm:pt>
    <dgm:pt modelId="{6A2C32EE-8C04-4E28-9E0B-A2274A5C0866}">
      <dgm:prSet phldrT="[Text]"/>
      <dgm:spPr/>
      <dgm:t>
        <a:bodyPr/>
        <a:lstStyle/>
        <a:p>
          <a:r>
            <a:rPr lang="en-US" dirty="0"/>
            <a:t>Building CNN</a:t>
          </a:r>
          <a:endParaRPr lang="en-IN" dirty="0"/>
        </a:p>
      </dgm:t>
    </dgm:pt>
    <dgm:pt modelId="{400311C7-5791-41EE-A643-95017AD235A3}" type="parTrans" cxnId="{772F16D9-0EEA-4B33-A279-40786E2951B9}">
      <dgm:prSet/>
      <dgm:spPr/>
      <dgm:t>
        <a:bodyPr/>
        <a:lstStyle/>
        <a:p>
          <a:endParaRPr lang="en-IN"/>
        </a:p>
      </dgm:t>
    </dgm:pt>
    <dgm:pt modelId="{7A4B7D7A-A352-4827-9C06-8830ED30BD85}" type="sibTrans" cxnId="{772F16D9-0EEA-4B33-A279-40786E2951B9}">
      <dgm:prSet/>
      <dgm:spPr/>
      <dgm:t>
        <a:bodyPr/>
        <a:lstStyle/>
        <a:p>
          <a:endParaRPr lang="en-IN"/>
        </a:p>
      </dgm:t>
    </dgm:pt>
    <dgm:pt modelId="{1C95FEBE-D707-444D-85B2-ACDA1087AB32}">
      <dgm:prSet phldrT="[Text]"/>
      <dgm:spPr/>
      <dgm:t>
        <a:bodyPr/>
        <a:lstStyle/>
        <a:p>
          <a:r>
            <a:rPr lang="en-US" dirty="0"/>
            <a:t>Test and Deployment</a:t>
          </a:r>
          <a:endParaRPr lang="en-IN" dirty="0"/>
        </a:p>
      </dgm:t>
    </dgm:pt>
    <dgm:pt modelId="{45E14EDD-F1D8-4438-BD7C-8F8A33EC56AB}" type="parTrans" cxnId="{1A28D3C6-1473-4B99-A115-250FCB38F6D5}">
      <dgm:prSet/>
      <dgm:spPr/>
      <dgm:t>
        <a:bodyPr/>
        <a:lstStyle/>
        <a:p>
          <a:endParaRPr lang="en-IN"/>
        </a:p>
      </dgm:t>
    </dgm:pt>
    <dgm:pt modelId="{5F2089FE-3A68-4ABD-8A28-F8B57D961BD6}" type="sibTrans" cxnId="{1A28D3C6-1473-4B99-A115-250FCB38F6D5}">
      <dgm:prSet/>
      <dgm:spPr/>
      <dgm:t>
        <a:bodyPr/>
        <a:lstStyle/>
        <a:p>
          <a:endParaRPr lang="en-IN"/>
        </a:p>
      </dgm:t>
    </dgm:pt>
    <dgm:pt modelId="{3D2B7D62-5A67-4E38-81AF-0CCE254599C9}" type="pres">
      <dgm:prSet presAssocID="{D8DC1F65-0FDC-465E-B0F2-E7DEB82A39CC}" presName="Name0" presStyleCnt="0">
        <dgm:presLayoutVars>
          <dgm:dir/>
          <dgm:animLvl val="lvl"/>
          <dgm:resizeHandles val="exact"/>
        </dgm:presLayoutVars>
      </dgm:prSet>
      <dgm:spPr/>
    </dgm:pt>
    <dgm:pt modelId="{FE47536C-84E0-4597-9ED2-2C32B841D84E}" type="pres">
      <dgm:prSet presAssocID="{1C95FEBE-D707-444D-85B2-ACDA1087AB32}" presName="boxAndChildren" presStyleCnt="0"/>
      <dgm:spPr/>
    </dgm:pt>
    <dgm:pt modelId="{F37AB939-909F-4A37-939C-9D99822881E8}" type="pres">
      <dgm:prSet presAssocID="{1C95FEBE-D707-444D-85B2-ACDA1087AB32}" presName="parentTextBox" presStyleLbl="node1" presStyleIdx="0" presStyleCnt="5"/>
      <dgm:spPr/>
    </dgm:pt>
    <dgm:pt modelId="{9D83E64F-B43A-4DA5-A085-42AD482F429F}" type="pres">
      <dgm:prSet presAssocID="{7A4B7D7A-A352-4827-9C06-8830ED30BD85}" presName="sp" presStyleCnt="0"/>
      <dgm:spPr/>
    </dgm:pt>
    <dgm:pt modelId="{205DE87A-CC27-49DA-964A-5D64802D4521}" type="pres">
      <dgm:prSet presAssocID="{6A2C32EE-8C04-4E28-9E0B-A2274A5C0866}" presName="arrowAndChildren" presStyleCnt="0"/>
      <dgm:spPr/>
    </dgm:pt>
    <dgm:pt modelId="{BC3B9817-47D6-4E47-85F1-2325C087200E}" type="pres">
      <dgm:prSet presAssocID="{6A2C32EE-8C04-4E28-9E0B-A2274A5C0866}" presName="parentTextArrow" presStyleLbl="node1" presStyleIdx="1" presStyleCnt="5"/>
      <dgm:spPr/>
    </dgm:pt>
    <dgm:pt modelId="{A73CBDC1-5C93-4FD7-BD53-50811ACD91DE}" type="pres">
      <dgm:prSet presAssocID="{CE3F485F-142B-4440-9011-2861A4E41650}" presName="sp" presStyleCnt="0"/>
      <dgm:spPr/>
    </dgm:pt>
    <dgm:pt modelId="{72BCBCD9-35F3-4DC5-90D3-01F292F78D05}" type="pres">
      <dgm:prSet presAssocID="{FD95D507-A4BF-414C-A632-CEB270B04AF1}" presName="arrowAndChildren" presStyleCnt="0"/>
      <dgm:spPr/>
    </dgm:pt>
    <dgm:pt modelId="{EB08158F-1285-44E7-A268-08694D76DF6C}" type="pres">
      <dgm:prSet presAssocID="{FD95D507-A4BF-414C-A632-CEB270B04AF1}" presName="parentTextArrow" presStyleLbl="node1" presStyleIdx="2" presStyleCnt="5"/>
      <dgm:spPr/>
    </dgm:pt>
    <dgm:pt modelId="{87D52A7F-B963-4427-8FFA-047EAD3D8EAB}" type="pres">
      <dgm:prSet presAssocID="{593E2FCA-C5CD-4D45-B0B6-FC0515E4EB52}" presName="sp" presStyleCnt="0"/>
      <dgm:spPr/>
    </dgm:pt>
    <dgm:pt modelId="{85E0FEC5-F870-4506-B606-02BC8449DE36}" type="pres">
      <dgm:prSet presAssocID="{37E52DAA-B03B-4889-A9D6-4EA4CA43D36C}" presName="arrowAndChildren" presStyleCnt="0"/>
      <dgm:spPr/>
    </dgm:pt>
    <dgm:pt modelId="{1F644A00-6D1A-45E5-A345-7D9F925A57EB}" type="pres">
      <dgm:prSet presAssocID="{37E52DAA-B03B-4889-A9D6-4EA4CA43D36C}" presName="parentTextArrow" presStyleLbl="node1" presStyleIdx="3" presStyleCnt="5"/>
      <dgm:spPr/>
    </dgm:pt>
    <dgm:pt modelId="{F3AE165E-B882-49B0-AA77-9E17AEBE7374}" type="pres">
      <dgm:prSet presAssocID="{8A487650-33B8-4949-8E10-8FDE48622947}" presName="sp" presStyleCnt="0"/>
      <dgm:spPr/>
    </dgm:pt>
    <dgm:pt modelId="{9C4500EB-0618-4E0D-97DB-B84BF6EB3185}" type="pres">
      <dgm:prSet presAssocID="{1A7809A9-48DD-469D-93F4-E03C92C6E0FD}" presName="arrowAndChildren" presStyleCnt="0"/>
      <dgm:spPr/>
    </dgm:pt>
    <dgm:pt modelId="{A34A8CCC-4D5F-4049-84A2-172CDD35E7EC}" type="pres">
      <dgm:prSet presAssocID="{1A7809A9-48DD-469D-93F4-E03C92C6E0FD}" presName="parentTextArrow" presStyleLbl="node1" presStyleIdx="4" presStyleCnt="5"/>
      <dgm:spPr/>
    </dgm:pt>
  </dgm:ptLst>
  <dgm:cxnLst>
    <dgm:cxn modelId="{318D500D-F1F6-4E62-B846-36BD4AA17F8A}" type="presOf" srcId="{37E52DAA-B03B-4889-A9D6-4EA4CA43D36C}" destId="{1F644A00-6D1A-45E5-A345-7D9F925A57EB}" srcOrd="0" destOrd="0" presId="urn:microsoft.com/office/officeart/2005/8/layout/process4"/>
    <dgm:cxn modelId="{6083CF20-376D-4DB6-8AD9-D69F20ED6E36}" type="presOf" srcId="{D8DC1F65-0FDC-465E-B0F2-E7DEB82A39CC}" destId="{3D2B7D62-5A67-4E38-81AF-0CCE254599C9}" srcOrd="0" destOrd="0" presId="urn:microsoft.com/office/officeart/2005/8/layout/process4"/>
    <dgm:cxn modelId="{9EC81727-8F13-4D7A-844D-FAE8ADF933C8}" srcId="{D8DC1F65-0FDC-465E-B0F2-E7DEB82A39CC}" destId="{1A7809A9-48DD-469D-93F4-E03C92C6E0FD}" srcOrd="0" destOrd="0" parTransId="{28DCA654-5592-4693-8BB3-F3D5352DB6D8}" sibTransId="{8A487650-33B8-4949-8E10-8FDE48622947}"/>
    <dgm:cxn modelId="{4D02D385-EC75-4840-98E1-BACECC7F3E5D}" srcId="{D8DC1F65-0FDC-465E-B0F2-E7DEB82A39CC}" destId="{FD95D507-A4BF-414C-A632-CEB270B04AF1}" srcOrd="2" destOrd="0" parTransId="{7AD8BB2A-66D1-423D-AEB7-3D3F5DF233B7}" sibTransId="{CE3F485F-142B-4440-9011-2861A4E41650}"/>
    <dgm:cxn modelId="{2F2606B1-9FC3-4C4E-B072-082B7446FF50}" srcId="{D8DC1F65-0FDC-465E-B0F2-E7DEB82A39CC}" destId="{37E52DAA-B03B-4889-A9D6-4EA4CA43D36C}" srcOrd="1" destOrd="0" parTransId="{4E812231-7031-4336-BCCB-A0F9F5EE0E9A}" sibTransId="{593E2FCA-C5CD-4D45-B0B6-FC0515E4EB52}"/>
    <dgm:cxn modelId="{78EFD8B2-BA18-4C14-8192-FC3058DEEFAC}" type="presOf" srcId="{6A2C32EE-8C04-4E28-9E0B-A2274A5C0866}" destId="{BC3B9817-47D6-4E47-85F1-2325C087200E}" srcOrd="0" destOrd="0" presId="urn:microsoft.com/office/officeart/2005/8/layout/process4"/>
    <dgm:cxn modelId="{26106AC5-8BFA-4FC9-9048-2DD4212C6171}" type="presOf" srcId="{1A7809A9-48DD-469D-93F4-E03C92C6E0FD}" destId="{A34A8CCC-4D5F-4049-84A2-172CDD35E7EC}" srcOrd="0" destOrd="0" presId="urn:microsoft.com/office/officeart/2005/8/layout/process4"/>
    <dgm:cxn modelId="{1A28D3C6-1473-4B99-A115-250FCB38F6D5}" srcId="{D8DC1F65-0FDC-465E-B0F2-E7DEB82A39CC}" destId="{1C95FEBE-D707-444D-85B2-ACDA1087AB32}" srcOrd="4" destOrd="0" parTransId="{45E14EDD-F1D8-4438-BD7C-8F8A33EC56AB}" sibTransId="{5F2089FE-3A68-4ABD-8A28-F8B57D961BD6}"/>
    <dgm:cxn modelId="{7EF292D0-EBF8-46C9-8D35-B6764A308937}" type="presOf" srcId="{FD95D507-A4BF-414C-A632-CEB270B04AF1}" destId="{EB08158F-1285-44E7-A268-08694D76DF6C}" srcOrd="0" destOrd="0" presId="urn:microsoft.com/office/officeart/2005/8/layout/process4"/>
    <dgm:cxn modelId="{772F16D9-0EEA-4B33-A279-40786E2951B9}" srcId="{D8DC1F65-0FDC-465E-B0F2-E7DEB82A39CC}" destId="{6A2C32EE-8C04-4E28-9E0B-A2274A5C0866}" srcOrd="3" destOrd="0" parTransId="{400311C7-5791-41EE-A643-95017AD235A3}" sibTransId="{7A4B7D7A-A352-4827-9C06-8830ED30BD85}"/>
    <dgm:cxn modelId="{08F335E1-8A19-41FA-A0E4-58C6B3D80483}" type="presOf" srcId="{1C95FEBE-D707-444D-85B2-ACDA1087AB32}" destId="{F37AB939-909F-4A37-939C-9D99822881E8}" srcOrd="0" destOrd="0" presId="urn:microsoft.com/office/officeart/2005/8/layout/process4"/>
    <dgm:cxn modelId="{78514CDC-F7EE-49C8-B664-1202CFA79762}" type="presParOf" srcId="{3D2B7D62-5A67-4E38-81AF-0CCE254599C9}" destId="{FE47536C-84E0-4597-9ED2-2C32B841D84E}" srcOrd="0" destOrd="0" presId="urn:microsoft.com/office/officeart/2005/8/layout/process4"/>
    <dgm:cxn modelId="{5A9664B7-CA0E-407E-B1FE-FC525D8C4A08}" type="presParOf" srcId="{FE47536C-84E0-4597-9ED2-2C32B841D84E}" destId="{F37AB939-909F-4A37-939C-9D99822881E8}" srcOrd="0" destOrd="0" presId="urn:microsoft.com/office/officeart/2005/8/layout/process4"/>
    <dgm:cxn modelId="{2B0510F9-4B5A-4EE9-963A-689A803A4320}" type="presParOf" srcId="{3D2B7D62-5A67-4E38-81AF-0CCE254599C9}" destId="{9D83E64F-B43A-4DA5-A085-42AD482F429F}" srcOrd="1" destOrd="0" presId="urn:microsoft.com/office/officeart/2005/8/layout/process4"/>
    <dgm:cxn modelId="{C590B10D-916D-44E5-8883-0D92E40A113D}" type="presParOf" srcId="{3D2B7D62-5A67-4E38-81AF-0CCE254599C9}" destId="{205DE87A-CC27-49DA-964A-5D64802D4521}" srcOrd="2" destOrd="0" presId="urn:microsoft.com/office/officeart/2005/8/layout/process4"/>
    <dgm:cxn modelId="{D6D6A435-0041-4385-993C-06D6D53FF2B1}" type="presParOf" srcId="{205DE87A-CC27-49DA-964A-5D64802D4521}" destId="{BC3B9817-47D6-4E47-85F1-2325C087200E}" srcOrd="0" destOrd="0" presId="urn:microsoft.com/office/officeart/2005/8/layout/process4"/>
    <dgm:cxn modelId="{A48AB21A-9A0A-47DC-AB14-C5FA2E5DE2B7}" type="presParOf" srcId="{3D2B7D62-5A67-4E38-81AF-0CCE254599C9}" destId="{A73CBDC1-5C93-4FD7-BD53-50811ACD91DE}" srcOrd="3" destOrd="0" presId="urn:microsoft.com/office/officeart/2005/8/layout/process4"/>
    <dgm:cxn modelId="{BBEB1410-443B-4B80-A800-7F954E576310}" type="presParOf" srcId="{3D2B7D62-5A67-4E38-81AF-0CCE254599C9}" destId="{72BCBCD9-35F3-4DC5-90D3-01F292F78D05}" srcOrd="4" destOrd="0" presId="urn:microsoft.com/office/officeart/2005/8/layout/process4"/>
    <dgm:cxn modelId="{1877B78C-4508-4E94-AC2C-C1FD9741C207}" type="presParOf" srcId="{72BCBCD9-35F3-4DC5-90D3-01F292F78D05}" destId="{EB08158F-1285-44E7-A268-08694D76DF6C}" srcOrd="0" destOrd="0" presId="urn:microsoft.com/office/officeart/2005/8/layout/process4"/>
    <dgm:cxn modelId="{24633F86-3483-41A9-BBDE-F24BF8D31305}" type="presParOf" srcId="{3D2B7D62-5A67-4E38-81AF-0CCE254599C9}" destId="{87D52A7F-B963-4427-8FFA-047EAD3D8EAB}" srcOrd="5" destOrd="0" presId="urn:microsoft.com/office/officeart/2005/8/layout/process4"/>
    <dgm:cxn modelId="{4B243979-E8FA-41AE-91E9-3493973236B9}" type="presParOf" srcId="{3D2B7D62-5A67-4E38-81AF-0CCE254599C9}" destId="{85E0FEC5-F870-4506-B606-02BC8449DE36}" srcOrd="6" destOrd="0" presId="urn:microsoft.com/office/officeart/2005/8/layout/process4"/>
    <dgm:cxn modelId="{7BAE3D74-B886-48E3-AF4B-1227403A9687}" type="presParOf" srcId="{85E0FEC5-F870-4506-B606-02BC8449DE36}" destId="{1F644A00-6D1A-45E5-A345-7D9F925A57EB}" srcOrd="0" destOrd="0" presId="urn:microsoft.com/office/officeart/2005/8/layout/process4"/>
    <dgm:cxn modelId="{96612D75-19D0-44B9-82E0-3581F2D924A3}" type="presParOf" srcId="{3D2B7D62-5A67-4E38-81AF-0CCE254599C9}" destId="{F3AE165E-B882-49B0-AA77-9E17AEBE7374}" srcOrd="7" destOrd="0" presId="urn:microsoft.com/office/officeart/2005/8/layout/process4"/>
    <dgm:cxn modelId="{E303FB52-4F05-446E-9975-08257738F6A8}" type="presParOf" srcId="{3D2B7D62-5A67-4E38-81AF-0CCE254599C9}" destId="{9C4500EB-0618-4E0D-97DB-B84BF6EB3185}" srcOrd="8" destOrd="0" presId="urn:microsoft.com/office/officeart/2005/8/layout/process4"/>
    <dgm:cxn modelId="{62561C50-46F4-4A4E-9AFA-19B96EA1D6CD}" type="presParOf" srcId="{9C4500EB-0618-4E0D-97DB-B84BF6EB3185}" destId="{A34A8CCC-4D5F-4049-84A2-172CDD35E7EC}" srcOrd="0" destOrd="0" presId="urn:microsoft.com/office/officeart/2005/8/layout/process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858A1-F122-42F7-9139-F6CF43F2A25F}">
      <dsp:nvSpPr>
        <dsp:cNvPr id="0" name=""/>
        <dsp:cNvSpPr/>
      </dsp:nvSpPr>
      <dsp:spPr>
        <a:xfrm>
          <a:off x="0" y="544930"/>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E9C682-DA86-423E-AAB1-6A986EFDA3E7}">
      <dsp:nvSpPr>
        <dsp:cNvPr id="0" name=""/>
        <dsp:cNvSpPr/>
      </dsp:nvSpPr>
      <dsp:spPr>
        <a:xfrm>
          <a:off x="368617" y="7261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Gray Scale Conversion</a:t>
          </a:r>
          <a:endParaRPr lang="en-IN" sz="3200" kern="1200" dirty="0"/>
        </a:p>
      </dsp:txBody>
      <dsp:txXfrm>
        <a:off x="414731" y="118724"/>
        <a:ext cx="5068417" cy="852412"/>
      </dsp:txXfrm>
    </dsp:sp>
    <dsp:sp modelId="{32343A60-7F6B-4688-B2BC-FE49637396F3}">
      <dsp:nvSpPr>
        <dsp:cNvPr id="0" name=""/>
        <dsp:cNvSpPr/>
      </dsp:nvSpPr>
      <dsp:spPr>
        <a:xfrm>
          <a:off x="0" y="1996450"/>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8FA77A-DECE-41A0-87CD-1385BD495756}">
      <dsp:nvSpPr>
        <dsp:cNvPr id="0" name=""/>
        <dsp:cNvSpPr/>
      </dsp:nvSpPr>
      <dsp:spPr>
        <a:xfrm>
          <a:off x="368617" y="152413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Resizing</a:t>
          </a:r>
          <a:endParaRPr lang="en-IN" sz="3200" kern="1200" dirty="0"/>
        </a:p>
      </dsp:txBody>
      <dsp:txXfrm>
        <a:off x="414731" y="1570244"/>
        <a:ext cx="5068417" cy="852412"/>
      </dsp:txXfrm>
    </dsp:sp>
    <dsp:sp modelId="{124B9926-BBE6-4BF7-B8C7-E3CEC437F335}">
      <dsp:nvSpPr>
        <dsp:cNvPr id="0" name=""/>
        <dsp:cNvSpPr/>
      </dsp:nvSpPr>
      <dsp:spPr>
        <a:xfrm>
          <a:off x="0" y="3447970"/>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5216A7-AC78-49E4-93A3-E866CD24738B}">
      <dsp:nvSpPr>
        <dsp:cNvPr id="0" name=""/>
        <dsp:cNvSpPr/>
      </dsp:nvSpPr>
      <dsp:spPr>
        <a:xfrm>
          <a:off x="368617" y="297565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Storing in NumPy array</a:t>
          </a:r>
          <a:endParaRPr lang="en-IN" sz="3200" kern="1200" dirty="0"/>
        </a:p>
      </dsp:txBody>
      <dsp:txXfrm>
        <a:off x="414731" y="3021764"/>
        <a:ext cx="5068417" cy="852412"/>
      </dsp:txXfrm>
    </dsp:sp>
    <dsp:sp modelId="{D8A3A001-2080-42AC-9B7C-758F5BF5216E}">
      <dsp:nvSpPr>
        <dsp:cNvPr id="0" name=""/>
        <dsp:cNvSpPr/>
      </dsp:nvSpPr>
      <dsp:spPr>
        <a:xfrm>
          <a:off x="0" y="4899489"/>
          <a:ext cx="7372350" cy="80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4F5A1B-1902-4678-A195-86BB4D3A5CD1}">
      <dsp:nvSpPr>
        <dsp:cNvPr id="0" name=""/>
        <dsp:cNvSpPr/>
      </dsp:nvSpPr>
      <dsp:spPr>
        <a:xfrm>
          <a:off x="368617" y="4427170"/>
          <a:ext cx="5160645"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60" tIns="0" rIns="195060" bIns="0" numCol="1" spcCol="1270" anchor="ctr" anchorCtr="0">
          <a:noAutofit/>
        </a:bodyPr>
        <a:lstStyle/>
        <a:p>
          <a:pPr marL="0" lvl="0" indent="0" algn="l" defTabSz="1422400">
            <a:lnSpc>
              <a:spcPct val="90000"/>
            </a:lnSpc>
            <a:spcBef>
              <a:spcPct val="0"/>
            </a:spcBef>
            <a:spcAft>
              <a:spcPct val="35000"/>
            </a:spcAft>
            <a:buNone/>
          </a:pPr>
          <a:r>
            <a:rPr lang="en-US" sz="3200" kern="1200" dirty="0"/>
            <a:t>Normalizing</a:t>
          </a:r>
          <a:endParaRPr lang="en-IN" sz="3200" kern="1200" dirty="0"/>
        </a:p>
      </dsp:txBody>
      <dsp:txXfrm>
        <a:off x="414731" y="4473284"/>
        <a:ext cx="5068417" cy="852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AB939-909F-4A37-939C-9D99822881E8}">
      <dsp:nvSpPr>
        <dsp:cNvPr id="0" name=""/>
        <dsp:cNvSpPr/>
      </dsp:nvSpPr>
      <dsp:spPr>
        <a:xfrm>
          <a:off x="0" y="4667149"/>
          <a:ext cx="8189699" cy="76568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Test and Deployment</a:t>
          </a:r>
          <a:endParaRPr lang="en-IN" sz="2700" kern="1200" dirty="0"/>
        </a:p>
      </dsp:txBody>
      <dsp:txXfrm>
        <a:off x="0" y="4667149"/>
        <a:ext cx="8189699" cy="765684"/>
      </dsp:txXfrm>
    </dsp:sp>
    <dsp:sp modelId="{BC3B9817-47D6-4E47-85F1-2325C087200E}">
      <dsp:nvSpPr>
        <dsp:cNvPr id="0" name=""/>
        <dsp:cNvSpPr/>
      </dsp:nvSpPr>
      <dsp:spPr>
        <a:xfrm rot="10800000">
          <a:off x="0" y="3501011"/>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Building CNN</a:t>
          </a:r>
          <a:endParaRPr lang="en-IN" sz="2700" kern="1200" dirty="0"/>
        </a:p>
      </dsp:txBody>
      <dsp:txXfrm rot="10800000">
        <a:off x="0" y="3501011"/>
        <a:ext cx="8189699" cy="765183"/>
      </dsp:txXfrm>
    </dsp:sp>
    <dsp:sp modelId="{EB08158F-1285-44E7-A268-08694D76DF6C}">
      <dsp:nvSpPr>
        <dsp:cNvPr id="0" name=""/>
        <dsp:cNvSpPr/>
      </dsp:nvSpPr>
      <dsp:spPr>
        <a:xfrm rot="10800000">
          <a:off x="0" y="2334873"/>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Data pre-processing</a:t>
          </a:r>
          <a:endParaRPr lang="en-IN" sz="2700" kern="1200" dirty="0"/>
        </a:p>
      </dsp:txBody>
      <dsp:txXfrm rot="10800000">
        <a:off x="0" y="2334873"/>
        <a:ext cx="8189699" cy="765183"/>
      </dsp:txXfrm>
    </dsp:sp>
    <dsp:sp modelId="{1F644A00-6D1A-45E5-A345-7D9F925A57EB}">
      <dsp:nvSpPr>
        <dsp:cNvPr id="0" name=""/>
        <dsp:cNvSpPr/>
      </dsp:nvSpPr>
      <dsp:spPr>
        <a:xfrm rot="10800000">
          <a:off x="0" y="1168735"/>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Train-Test Split</a:t>
          </a:r>
          <a:endParaRPr lang="en-IN" sz="2700" kern="1200" dirty="0"/>
        </a:p>
      </dsp:txBody>
      <dsp:txXfrm rot="10800000">
        <a:off x="0" y="1168735"/>
        <a:ext cx="8189699" cy="765183"/>
      </dsp:txXfrm>
    </dsp:sp>
    <dsp:sp modelId="{A34A8CCC-4D5F-4049-84A2-172CDD35E7EC}">
      <dsp:nvSpPr>
        <dsp:cNvPr id="0" name=""/>
        <dsp:cNvSpPr/>
      </dsp:nvSpPr>
      <dsp:spPr>
        <a:xfrm rot="10800000">
          <a:off x="0" y="2598"/>
          <a:ext cx="8189699" cy="1177622"/>
        </a:xfrm>
        <a:prstGeom prst="upArrowCallou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Load the Dataset</a:t>
          </a:r>
          <a:endParaRPr lang="en-IN" sz="2700" kern="1200" dirty="0"/>
        </a:p>
      </dsp:txBody>
      <dsp:txXfrm rot="10800000">
        <a:off x="0" y="2598"/>
        <a:ext cx="8189699" cy="76518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diagramLayout" Target="../diagrams/layout2.xml"/><Relationship Id="rId3" Type="http://schemas.openxmlformats.org/officeDocument/2006/relationships/image" Target="../media/image38.svg"/><Relationship Id="rId7" Type="http://schemas.openxmlformats.org/officeDocument/2006/relationships/image" Target="../media/image4.svg"/><Relationship Id="rId12" Type="http://schemas.openxmlformats.org/officeDocument/2006/relationships/diagramData" Target="../diagrams/data2.xml"/><Relationship Id="rId2" Type="http://schemas.openxmlformats.org/officeDocument/2006/relationships/image" Target="../media/image37.png"/><Relationship Id="rId16" Type="http://schemas.microsoft.com/office/2007/relationships/diagramDrawing" Target="../diagrams/drawing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7.svg"/><Relationship Id="rId5" Type="http://schemas.openxmlformats.org/officeDocument/2006/relationships/image" Target="../media/image45.svg"/><Relationship Id="rId15" Type="http://schemas.openxmlformats.org/officeDocument/2006/relationships/diagramColors" Target="../diagrams/colors2.xml"/><Relationship Id="rId10"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30.svg"/><Relationship Id="rId1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8.svg"/><Relationship Id="rId7" Type="http://schemas.openxmlformats.org/officeDocument/2006/relationships/image" Target="../media/image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5.svg"/><Relationship Id="rId4" Type="http://schemas.openxmlformats.org/officeDocument/2006/relationships/image" Target="../media/image19.png"/><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38.svg"/><Relationship Id="rId7" Type="http://schemas.openxmlformats.org/officeDocument/2006/relationships/image" Target="../media/image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5.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8.svg"/><Relationship Id="rId7" Type="http://schemas.openxmlformats.org/officeDocument/2006/relationships/image" Target="../media/image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0.svg"/><Relationship Id="rId5" Type="http://schemas.openxmlformats.org/officeDocument/2006/relationships/image" Target="../media/image45.sv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52.sv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8.svg"/><Relationship Id="rId3" Type="http://schemas.openxmlformats.org/officeDocument/2006/relationships/image" Target="../media/image54.svg"/><Relationship Id="rId7" Type="http://schemas.openxmlformats.org/officeDocument/2006/relationships/image" Target="../media/image56.svg"/><Relationship Id="rId12"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4.svg"/><Relationship Id="rId5" Type="http://schemas.openxmlformats.org/officeDocument/2006/relationships/image" Target="../media/image45.sv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30.sv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4.svg"/><Relationship Id="rId3" Type="http://schemas.openxmlformats.org/officeDocument/2006/relationships/image" Target="../media/image54.svg"/><Relationship Id="rId7" Type="http://schemas.openxmlformats.org/officeDocument/2006/relationships/image" Target="../media/image56.svg"/><Relationship Id="rId12"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40.svg"/><Relationship Id="rId5" Type="http://schemas.openxmlformats.org/officeDocument/2006/relationships/image" Target="../media/image45.svg"/><Relationship Id="rId10" Type="http://schemas.openxmlformats.org/officeDocument/2006/relationships/image" Target="../media/image39.png"/><Relationship Id="rId4" Type="http://schemas.openxmlformats.org/officeDocument/2006/relationships/image" Target="../media/image19.png"/><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2.svg"/><Relationship Id="rId7"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jp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svg"/><Relationship Id="rId7" Type="http://schemas.openxmlformats.org/officeDocument/2006/relationships/image" Target="../media/image3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svg"/><Relationship Id="rId5" Type="http://schemas.openxmlformats.org/officeDocument/2006/relationships/image" Target="../media/image38.sv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sv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diagramLayout" Target="../diagrams/layout1.xml"/><Relationship Id="rId3" Type="http://schemas.openxmlformats.org/officeDocument/2006/relationships/image" Target="../media/image36.svg"/><Relationship Id="rId7" Type="http://schemas.openxmlformats.org/officeDocument/2006/relationships/image" Target="../media/image30.svg"/><Relationship Id="rId12" Type="http://schemas.openxmlformats.org/officeDocument/2006/relationships/diagramData" Target="../diagrams/data1.xml"/><Relationship Id="rId2" Type="http://schemas.openxmlformats.org/officeDocument/2006/relationships/image" Target="../media/image35.png"/><Relationship Id="rId16" Type="http://schemas.microsoft.com/office/2007/relationships/diagramDrawing" Target="../diagrams/drawing1.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2.svg"/><Relationship Id="rId5" Type="http://schemas.openxmlformats.org/officeDocument/2006/relationships/image" Target="../media/image38.svg"/><Relationship Id="rId15" Type="http://schemas.openxmlformats.org/officeDocument/2006/relationships/diagramColors" Target="../diagrams/colors1.xml"/><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svg"/><Relationship Id="rId1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31144" y="3014786"/>
            <a:ext cx="1497362" cy="1571659"/>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81801" y="114300"/>
            <a:ext cx="2231046" cy="1220991"/>
          </a:xfrm>
          <a:prstGeom prst="rect">
            <a:avLst/>
          </a:prstGeom>
        </p:spPr>
      </p:pic>
      <p:grpSp>
        <p:nvGrpSpPr>
          <p:cNvPr id="13" name="Group 13"/>
          <p:cNvGrpSpPr>
            <a:grpSpLocks noChangeAspect="1"/>
          </p:cNvGrpSpPr>
          <p:nvPr/>
        </p:nvGrpSpPr>
        <p:grpSpPr>
          <a:xfrm>
            <a:off x="4433218" y="6562484"/>
            <a:ext cx="2308605" cy="2309067"/>
            <a:chOff x="0" y="0"/>
            <a:chExt cx="6348730" cy="6350000"/>
          </a:xfrm>
        </p:grpSpPr>
        <p:sp>
          <p:nvSpPr>
            <p:cNvPr id="14" name="Freeform 14"/>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15" name="Freeform 15"/>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16" name="Freeform 16"/>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7" name="Freeform 17"/>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pic>
        <p:nvPicPr>
          <p:cNvPr id="28" name="Picture 28"/>
          <p:cNvPicPr>
            <a:picLocks noChangeAspect="1"/>
          </p:cNvPicPr>
          <p:nvPr/>
        </p:nvPicPr>
        <p:blipFill>
          <a:blip r:embed="rId6"/>
          <a:srcRect/>
          <a:stretch>
            <a:fillRect/>
          </a:stretch>
        </p:blipFill>
        <p:spPr>
          <a:xfrm>
            <a:off x="2128091" y="463987"/>
            <a:ext cx="4076620" cy="2550799"/>
          </a:xfrm>
          <a:prstGeom prst="rect">
            <a:avLst/>
          </a:prstGeom>
        </p:spPr>
      </p:pic>
      <p:sp>
        <p:nvSpPr>
          <p:cNvPr id="30" name="TextBox 30"/>
          <p:cNvSpPr txBox="1"/>
          <p:nvPr/>
        </p:nvSpPr>
        <p:spPr>
          <a:xfrm>
            <a:off x="228600" y="3128919"/>
            <a:ext cx="10783052" cy="2462213"/>
          </a:xfrm>
          <a:prstGeom prst="rect">
            <a:avLst/>
          </a:prstGeom>
        </p:spPr>
        <p:txBody>
          <a:bodyPr wrap="square" lIns="0" tIns="0" rIns="0" bIns="0" rtlCol="0" anchor="t">
            <a:spAutoFit/>
          </a:bodyPr>
          <a:lstStyle/>
          <a:p>
            <a:pPr algn="ctr">
              <a:lnSpc>
                <a:spcPts val="9644"/>
              </a:lnSpc>
            </a:pPr>
            <a:r>
              <a:rPr lang="en-US" sz="8000" dirty="0">
                <a:solidFill>
                  <a:srgbClr val="050A30"/>
                </a:solidFill>
                <a:latin typeface="Agrandir Narrow Bold"/>
              </a:rPr>
              <a:t>AGE AND GENDER DETECTION</a:t>
            </a:r>
          </a:p>
        </p:txBody>
      </p:sp>
      <p:pic>
        <p:nvPicPr>
          <p:cNvPr id="42" name="Picture 29"/>
          <p:cNvPicPr>
            <a:picLocks noChangeAspect="1"/>
          </p:cNvPicPr>
          <p:nvPr/>
        </p:nvPicPr>
        <p:blipFill>
          <a:blip r:embed="rId7"/>
          <a:srcRect/>
          <a:stretch>
            <a:fillRect/>
          </a:stretch>
        </p:blipFill>
        <p:spPr>
          <a:xfrm>
            <a:off x="9128503" y="438061"/>
            <a:ext cx="3929506" cy="2277781"/>
          </a:xfrm>
          <a:prstGeom prst="rect">
            <a:avLst/>
          </a:prstGeom>
        </p:spPr>
      </p:pic>
      <p:pic>
        <p:nvPicPr>
          <p:cNvPr id="6" name="Picture 5">
            <a:extLst>
              <a:ext uri="{FF2B5EF4-FFF2-40B4-BE49-F238E27FC236}">
                <a16:creationId xmlns:a16="http://schemas.microsoft.com/office/drawing/2014/main" id="{A9842D8E-F159-FE31-29D0-F0A5445BFE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10498" y="3314700"/>
            <a:ext cx="7328437" cy="7328437"/>
          </a:xfrm>
          <a:prstGeom prst="rect">
            <a:avLst/>
          </a:prstGeom>
        </p:spPr>
      </p:pic>
      <p:sp>
        <p:nvSpPr>
          <p:cNvPr id="29" name="TextBox 32">
            <a:extLst>
              <a:ext uri="{FF2B5EF4-FFF2-40B4-BE49-F238E27FC236}">
                <a16:creationId xmlns:a16="http://schemas.microsoft.com/office/drawing/2014/main" id="{0F9AA557-2261-7F70-108F-57747C504615}"/>
              </a:ext>
            </a:extLst>
          </p:cNvPr>
          <p:cNvSpPr txBox="1"/>
          <p:nvPr/>
        </p:nvSpPr>
        <p:spPr>
          <a:xfrm>
            <a:off x="838200" y="8877300"/>
            <a:ext cx="9972298" cy="1241237"/>
          </a:xfrm>
          <a:prstGeom prst="rect">
            <a:avLst/>
          </a:prstGeom>
        </p:spPr>
        <p:txBody>
          <a:bodyPr wrap="square" lIns="0" tIns="0" rIns="0" bIns="0" rtlCol="0" anchor="t">
            <a:spAutoFit/>
          </a:bodyPr>
          <a:lstStyle/>
          <a:p>
            <a:pPr algn="ctr">
              <a:lnSpc>
                <a:spcPts val="5040"/>
              </a:lnSpc>
            </a:pPr>
            <a:r>
              <a:rPr lang="en-US" sz="3600" b="1" dirty="0">
                <a:solidFill>
                  <a:srgbClr val="000000"/>
                </a:solidFill>
                <a:latin typeface="Canva Sans"/>
              </a:rPr>
              <a:t>Laxmi Narayan Singh </a:t>
            </a:r>
          </a:p>
          <a:p>
            <a:pPr algn="ctr">
              <a:lnSpc>
                <a:spcPts val="5040"/>
              </a:lnSpc>
            </a:pPr>
            <a:endParaRPr lang="en-US" sz="3600" b="1" dirty="0">
              <a:solidFill>
                <a:srgbClr val="000000"/>
              </a:solidFill>
              <a:latin typeface="Canva Sans"/>
            </a:endParaRPr>
          </a:p>
        </p:txBody>
      </p:sp>
      <p:pic>
        <p:nvPicPr>
          <p:cNvPr id="47" name="Picture 46">
            <a:extLst>
              <a:ext uri="{FF2B5EF4-FFF2-40B4-BE49-F238E27FC236}">
                <a16:creationId xmlns:a16="http://schemas.microsoft.com/office/drawing/2014/main" id="{328BF489-98C8-755A-CAAA-1934A09777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8733" y="6562340"/>
            <a:ext cx="2427349" cy="23191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653472"/>
            <a:ext cx="2888785" cy="22190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sp>
        <p:nvSpPr>
          <p:cNvPr id="19" name="TextBox 19"/>
          <p:cNvSpPr txBox="1"/>
          <p:nvPr/>
        </p:nvSpPr>
        <p:spPr>
          <a:xfrm>
            <a:off x="6435150" y="3797701"/>
            <a:ext cx="8931266" cy="376129"/>
          </a:xfrm>
          <a:prstGeom prst="rect">
            <a:avLst/>
          </a:prstGeom>
        </p:spPr>
        <p:txBody>
          <a:bodyPr lIns="0" tIns="0" rIns="0" bIns="0" rtlCol="0" anchor="t">
            <a:spAutoFit/>
          </a:bodyPr>
          <a:lstStyle/>
          <a:p>
            <a:pPr marL="214172" lvl="1">
              <a:lnSpc>
                <a:spcPts val="3174"/>
              </a:lnSpc>
            </a:pPr>
            <a:r>
              <a:rPr lang="en-US" sz="1983" dirty="0">
                <a:solidFill>
                  <a:srgbClr val="050A30"/>
                </a:solidFill>
                <a:latin typeface="Agrandir Narrow"/>
              </a:rPr>
              <a:t> </a:t>
            </a:r>
          </a:p>
        </p:txBody>
      </p:sp>
      <p:sp>
        <p:nvSpPr>
          <p:cNvPr id="27" name="TextBox 26">
            <a:extLst>
              <a:ext uri="{FF2B5EF4-FFF2-40B4-BE49-F238E27FC236}">
                <a16:creationId xmlns:a16="http://schemas.microsoft.com/office/drawing/2014/main" id="{A55448EA-1ACD-0ECC-B0B1-79CB45904D04}"/>
              </a:ext>
            </a:extLst>
          </p:cNvPr>
          <p:cNvSpPr txBox="1"/>
          <p:nvPr/>
        </p:nvSpPr>
        <p:spPr>
          <a:xfrm>
            <a:off x="838200" y="1524000"/>
            <a:ext cx="12649200" cy="830997"/>
          </a:xfrm>
          <a:prstGeom prst="rect">
            <a:avLst/>
          </a:prstGeom>
          <a:noFill/>
        </p:spPr>
        <p:txBody>
          <a:bodyPr wrap="square">
            <a:spAutoFit/>
          </a:bodyPr>
          <a:lstStyle/>
          <a:p>
            <a:r>
              <a:rPr lang="en-IN" sz="4800" b="1" i="0" u="none" strike="noStrike" dirty="0">
                <a:solidFill>
                  <a:srgbClr val="731F7D"/>
                </a:solidFill>
                <a:effectLst/>
              </a:rPr>
              <a:t> </a:t>
            </a:r>
            <a:r>
              <a:rPr lang="en-IN" sz="4800" b="1" i="0" u="none" strike="noStrike" dirty="0">
                <a:effectLst/>
              </a:rPr>
              <a:t>3.Tensor Flow</a:t>
            </a:r>
            <a:endParaRPr lang="en-US" sz="4800" b="1" dirty="0"/>
          </a:p>
        </p:txBody>
      </p:sp>
      <p:sp>
        <p:nvSpPr>
          <p:cNvPr id="3" name="TextBox 2">
            <a:extLst>
              <a:ext uri="{FF2B5EF4-FFF2-40B4-BE49-F238E27FC236}">
                <a16:creationId xmlns:a16="http://schemas.microsoft.com/office/drawing/2014/main" id="{996850B2-A9B4-95BA-271F-7963FAF8C9FB}"/>
              </a:ext>
            </a:extLst>
          </p:cNvPr>
          <p:cNvSpPr txBox="1"/>
          <p:nvPr/>
        </p:nvSpPr>
        <p:spPr>
          <a:xfrm>
            <a:off x="1066800" y="2447985"/>
            <a:ext cx="9753600" cy="1754326"/>
          </a:xfrm>
          <a:prstGeom prst="rect">
            <a:avLst/>
          </a:prstGeom>
          <a:noFill/>
        </p:spPr>
        <p:txBody>
          <a:bodyPr wrap="square">
            <a:spAutoFit/>
          </a:bodyPr>
          <a:lstStyle/>
          <a:p>
            <a:r>
              <a:rPr lang="en-US" sz="3600" b="0" i="0" u="none" strike="noStrike" dirty="0">
                <a:effectLst/>
              </a:rPr>
              <a:t>TensorFlow allows developers to create dataflow graphs-structures that describe how data moves through a graph, or a series of processing nodes. </a:t>
            </a:r>
            <a:endParaRPr lang="en-IN" sz="3600" dirty="0"/>
          </a:p>
        </p:txBody>
      </p:sp>
      <p:pic>
        <p:nvPicPr>
          <p:cNvPr id="4" name="Picture 3">
            <a:extLst>
              <a:ext uri="{FF2B5EF4-FFF2-40B4-BE49-F238E27FC236}">
                <a16:creationId xmlns:a16="http://schemas.microsoft.com/office/drawing/2014/main" id="{BD45AFAD-41C3-F2C0-3906-B1D951ACA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1829" y="4610100"/>
            <a:ext cx="9887471" cy="5066944"/>
          </a:xfrm>
          <a:prstGeom prst="rect">
            <a:avLst/>
          </a:prstGeom>
        </p:spPr>
      </p:pic>
    </p:spTree>
    <p:extLst>
      <p:ext uri="{BB962C8B-B14F-4D97-AF65-F5344CB8AC3E}">
        <p14:creationId xmlns:p14="http://schemas.microsoft.com/office/powerpoint/2010/main" val="3910380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50" name="Group 2"/>
          <p:cNvGrpSpPr/>
          <p:nvPr/>
        </p:nvGrpSpPr>
        <p:grpSpPr>
          <a:xfrm>
            <a:off x="2514600" y="1328362"/>
            <a:ext cx="7015942" cy="1148138"/>
            <a:chOff x="0" y="0"/>
            <a:chExt cx="2933248" cy="359380"/>
          </a:xfrm>
        </p:grpSpPr>
        <p:sp>
          <p:nvSpPr>
            <p:cNvPr id="5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5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1"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092" y="140870"/>
            <a:ext cx="1561364" cy="854492"/>
          </a:xfrm>
          <a:prstGeom prst="rect">
            <a:avLst/>
          </a:prstGeom>
        </p:spPr>
      </p:pic>
      <p:pic>
        <p:nvPicPr>
          <p:cNvPr id="34" name="Picture 3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57475" y="397347"/>
            <a:ext cx="1588342" cy="1667153"/>
          </a:xfrm>
          <a:prstGeom prst="rect">
            <a:avLst/>
          </a:prstGeom>
        </p:spPr>
      </p:pic>
      <p:pic>
        <p:nvPicPr>
          <p:cNvPr id="43" name="Picture 4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675290" y="2636410"/>
            <a:ext cx="5402330" cy="5402330"/>
          </a:xfrm>
          <a:prstGeom prst="rect">
            <a:avLst/>
          </a:prstGeom>
        </p:spPr>
      </p:pic>
      <p:sp>
        <p:nvSpPr>
          <p:cNvPr id="44" name="TextBox 44"/>
          <p:cNvSpPr txBox="1"/>
          <p:nvPr/>
        </p:nvSpPr>
        <p:spPr>
          <a:xfrm>
            <a:off x="1656936" y="1495425"/>
            <a:ext cx="8189699" cy="705321"/>
          </a:xfrm>
          <a:prstGeom prst="rect">
            <a:avLst/>
          </a:prstGeom>
        </p:spPr>
        <p:txBody>
          <a:bodyPr lIns="0" tIns="0" rIns="0" bIns="0" rtlCol="0" anchor="t">
            <a:spAutoFit/>
          </a:bodyPr>
          <a:lstStyle/>
          <a:p>
            <a:pPr algn="ctr">
              <a:lnSpc>
                <a:spcPts val="5548"/>
              </a:lnSpc>
              <a:spcBef>
                <a:spcPct val="0"/>
              </a:spcBef>
            </a:pPr>
            <a:r>
              <a:rPr lang="en-US" sz="4624" b="1" dirty="0">
                <a:solidFill>
                  <a:srgbClr val="050A30"/>
                </a:solidFill>
              </a:rPr>
              <a:t>Proposed Methodology</a:t>
            </a:r>
          </a:p>
        </p:txBody>
      </p:sp>
      <p:graphicFrame>
        <p:nvGraphicFramePr>
          <p:cNvPr id="54" name="Diagram 53">
            <a:extLst>
              <a:ext uri="{FF2B5EF4-FFF2-40B4-BE49-F238E27FC236}">
                <a16:creationId xmlns:a16="http://schemas.microsoft.com/office/drawing/2014/main" id="{1BEA059A-C574-2D57-E4C9-DFC3E1C2A372}"/>
              </a:ext>
            </a:extLst>
          </p:cNvPr>
          <p:cNvGraphicFramePr/>
          <p:nvPr>
            <p:extLst>
              <p:ext uri="{D42A27DB-BD31-4B8C-83A1-F6EECF244321}">
                <p14:modId xmlns:p14="http://schemas.microsoft.com/office/powerpoint/2010/main" val="612916129"/>
              </p:ext>
            </p:extLst>
          </p:nvPr>
        </p:nvGraphicFramePr>
        <p:xfrm>
          <a:off x="2554501" y="2984668"/>
          <a:ext cx="8189699" cy="54354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5943252" y="720439"/>
            <a:ext cx="6529948" cy="1537537"/>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677632" y="893243"/>
            <a:ext cx="6856166" cy="1205458"/>
          </a:xfrm>
          <a:prstGeom prst="rect">
            <a:avLst/>
          </a:prstGeom>
        </p:spPr>
        <p:txBody>
          <a:bodyPr lIns="0" tIns="0" rIns="0" bIns="0" rtlCol="0" anchor="t">
            <a:spAutoFit/>
          </a:bodyPr>
          <a:lstStyle/>
          <a:p>
            <a:pPr algn="ctr">
              <a:lnSpc>
                <a:spcPts val="4736"/>
              </a:lnSpc>
              <a:spcBef>
                <a:spcPct val="0"/>
              </a:spcBef>
            </a:pPr>
            <a:r>
              <a:rPr lang="en-US" sz="3947" b="1" dirty="0">
                <a:solidFill>
                  <a:srgbClr val="050A30"/>
                </a:solidFill>
              </a:rPr>
              <a:t>Discussion on Proposed Methodology</a:t>
            </a:r>
          </a:p>
        </p:txBody>
      </p:sp>
      <p:sp>
        <p:nvSpPr>
          <p:cNvPr id="9" name="TextBox 9"/>
          <p:cNvSpPr txBox="1"/>
          <p:nvPr/>
        </p:nvSpPr>
        <p:spPr>
          <a:xfrm>
            <a:off x="1469443" y="3042412"/>
            <a:ext cx="4314422" cy="611642"/>
          </a:xfrm>
          <a:prstGeom prst="rect">
            <a:avLst/>
          </a:prstGeom>
        </p:spPr>
        <p:txBody>
          <a:bodyPr lIns="0" tIns="0" rIns="0" bIns="0" rtlCol="0" anchor="t">
            <a:spAutoFit/>
          </a:bodyPr>
          <a:lstStyle/>
          <a:p>
            <a:pPr marL="0" lvl="0" indent="0" algn="r">
              <a:lnSpc>
                <a:spcPts val="4889"/>
              </a:lnSpc>
              <a:spcBef>
                <a:spcPct val="0"/>
              </a:spcBef>
            </a:pPr>
            <a:r>
              <a:rPr lang="en-US" sz="4074" dirty="0">
                <a:solidFill>
                  <a:srgbClr val="050A30"/>
                </a:solidFill>
                <a:latin typeface="Agrandir Narrow Bold"/>
              </a:rPr>
              <a:t> </a:t>
            </a:r>
          </a:p>
        </p:txBody>
      </p:sp>
      <p:sp>
        <p:nvSpPr>
          <p:cNvPr id="13" name="TextBox 13"/>
          <p:cNvSpPr txBox="1"/>
          <p:nvPr/>
        </p:nvSpPr>
        <p:spPr>
          <a:xfrm>
            <a:off x="11937915" y="3042412"/>
            <a:ext cx="4874849" cy="611642"/>
          </a:xfrm>
          <a:prstGeom prst="rect">
            <a:avLst/>
          </a:prstGeom>
        </p:spPr>
        <p:txBody>
          <a:bodyPr lIns="0" tIns="0" rIns="0" bIns="0" rtlCol="0" anchor="t">
            <a:spAutoFit/>
          </a:bodyPr>
          <a:lstStyle/>
          <a:p>
            <a:pPr marL="0" lvl="0" indent="0" algn="l">
              <a:lnSpc>
                <a:spcPts val="4889"/>
              </a:lnSpc>
              <a:spcBef>
                <a:spcPct val="0"/>
              </a:spcBef>
            </a:pPr>
            <a:r>
              <a:rPr lang="en-US" sz="4074" dirty="0">
                <a:solidFill>
                  <a:srgbClr val="050A30"/>
                </a:solidFill>
                <a:latin typeface="Agrandir Narrow Bold"/>
              </a:rPr>
              <a:t> </a:t>
            </a:r>
          </a:p>
        </p:txBody>
      </p:sp>
      <p:sp>
        <p:nvSpPr>
          <p:cNvPr id="15" name="TextBox 15"/>
          <p:cNvSpPr txBox="1"/>
          <p:nvPr/>
        </p:nvSpPr>
        <p:spPr>
          <a:xfrm>
            <a:off x="12337965" y="5492394"/>
            <a:ext cx="4289786" cy="611642"/>
          </a:xfrm>
          <a:prstGeom prst="rect">
            <a:avLst/>
          </a:prstGeom>
        </p:spPr>
        <p:txBody>
          <a:bodyPr lIns="0" tIns="0" rIns="0" bIns="0" rtlCol="0" anchor="t">
            <a:spAutoFit/>
          </a:bodyPr>
          <a:lstStyle/>
          <a:p>
            <a:pPr marL="0" lvl="0" indent="0" algn="l">
              <a:lnSpc>
                <a:spcPts val="4889"/>
              </a:lnSpc>
              <a:spcBef>
                <a:spcPct val="0"/>
              </a:spcBef>
            </a:pPr>
            <a:r>
              <a:rPr lang="en-US" sz="4074" dirty="0">
                <a:solidFill>
                  <a:srgbClr val="050A30"/>
                </a:solidFill>
                <a:latin typeface="Agrandir Narrow Bold"/>
              </a:rPr>
              <a:t> </a:t>
            </a:r>
          </a:p>
        </p:txBody>
      </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7" name="Picture 3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sp>
        <p:nvSpPr>
          <p:cNvPr id="10" name="Oval 9">
            <a:extLst>
              <a:ext uri="{FF2B5EF4-FFF2-40B4-BE49-F238E27FC236}">
                <a16:creationId xmlns:a16="http://schemas.microsoft.com/office/drawing/2014/main" id="{50F160FF-E049-E8BE-6954-7895D6B137D9}"/>
              </a:ext>
            </a:extLst>
          </p:cNvPr>
          <p:cNvSpPr/>
          <p:nvPr/>
        </p:nvSpPr>
        <p:spPr>
          <a:xfrm>
            <a:off x="7912081" y="2476500"/>
            <a:ext cx="2374919" cy="117755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Select</a:t>
            </a:r>
          </a:p>
          <a:p>
            <a:pPr algn="ctr"/>
            <a:r>
              <a:rPr lang="en-US" sz="2800" dirty="0"/>
              <a:t>Input</a:t>
            </a:r>
            <a:endParaRPr lang="en-IN" sz="2800" dirty="0"/>
          </a:p>
        </p:txBody>
      </p:sp>
      <p:cxnSp>
        <p:nvCxnSpPr>
          <p:cNvPr id="12" name="Straight Arrow Connector 11">
            <a:extLst>
              <a:ext uri="{FF2B5EF4-FFF2-40B4-BE49-F238E27FC236}">
                <a16:creationId xmlns:a16="http://schemas.microsoft.com/office/drawing/2014/main" id="{E0712C49-77E8-1AE5-704C-F8454180C343}"/>
              </a:ext>
            </a:extLst>
          </p:cNvPr>
          <p:cNvCxnSpPr>
            <a:cxnSpLocks/>
            <a:stCxn id="10" idx="4"/>
          </p:cNvCxnSpPr>
          <p:nvPr/>
        </p:nvCxnSpPr>
        <p:spPr>
          <a:xfrm>
            <a:off x="9099541" y="3654054"/>
            <a:ext cx="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3BD1566-F8EE-BB61-036A-72AE8DE5BBA1}"/>
              </a:ext>
            </a:extLst>
          </p:cNvPr>
          <p:cNvSpPr/>
          <p:nvPr/>
        </p:nvSpPr>
        <p:spPr>
          <a:xfrm>
            <a:off x="8153387" y="4214905"/>
            <a:ext cx="1981175" cy="1034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Calculate</a:t>
            </a:r>
          </a:p>
          <a:p>
            <a:pPr algn="ctr"/>
            <a:r>
              <a:rPr lang="en-US" sz="2400" dirty="0"/>
              <a:t>Eigen Values</a:t>
            </a:r>
            <a:endParaRPr lang="en-IN" sz="2400" dirty="0"/>
          </a:p>
        </p:txBody>
      </p:sp>
      <p:cxnSp>
        <p:nvCxnSpPr>
          <p:cNvPr id="17" name="Straight Arrow Connector 16">
            <a:extLst>
              <a:ext uri="{FF2B5EF4-FFF2-40B4-BE49-F238E27FC236}">
                <a16:creationId xmlns:a16="http://schemas.microsoft.com/office/drawing/2014/main" id="{1ED5D037-3CC3-5920-0875-310D2F4BB6E4}"/>
              </a:ext>
            </a:extLst>
          </p:cNvPr>
          <p:cNvCxnSpPr>
            <a:stCxn id="14" idx="2"/>
          </p:cNvCxnSpPr>
          <p:nvPr/>
        </p:nvCxnSpPr>
        <p:spPr>
          <a:xfrm flipH="1">
            <a:off x="9143974" y="5249599"/>
            <a:ext cx="1" cy="61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79A1B9-B7F5-6963-F5FD-4927F8B4B604}"/>
              </a:ext>
            </a:extLst>
          </p:cNvPr>
          <p:cNvSpPr/>
          <p:nvPr/>
        </p:nvSpPr>
        <p:spPr>
          <a:xfrm>
            <a:off x="8153394" y="5907745"/>
            <a:ext cx="1981168" cy="868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Few feature and</a:t>
            </a:r>
          </a:p>
          <a:p>
            <a:pPr algn="ctr"/>
            <a:r>
              <a:rPr lang="en-US" sz="2000" dirty="0"/>
              <a:t>Key Points</a:t>
            </a:r>
            <a:endParaRPr lang="en-IN" sz="2000" dirty="0"/>
          </a:p>
        </p:txBody>
      </p:sp>
      <p:cxnSp>
        <p:nvCxnSpPr>
          <p:cNvPr id="23" name="Straight Arrow Connector 22">
            <a:extLst>
              <a:ext uri="{FF2B5EF4-FFF2-40B4-BE49-F238E27FC236}">
                <a16:creationId xmlns:a16="http://schemas.microsoft.com/office/drawing/2014/main" id="{81970044-641D-3E36-8D84-6F0969788977}"/>
              </a:ext>
            </a:extLst>
          </p:cNvPr>
          <p:cNvCxnSpPr>
            <a:cxnSpLocks/>
            <a:stCxn id="18" idx="2"/>
          </p:cNvCxnSpPr>
          <p:nvPr/>
        </p:nvCxnSpPr>
        <p:spPr>
          <a:xfrm>
            <a:off x="9143978" y="6776009"/>
            <a:ext cx="0" cy="641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876388-836A-0315-6CA9-3AC9D127864E}"/>
              </a:ext>
            </a:extLst>
          </p:cNvPr>
          <p:cNvSpPr/>
          <p:nvPr/>
        </p:nvSpPr>
        <p:spPr>
          <a:xfrm>
            <a:off x="8153372" y="7445863"/>
            <a:ext cx="198116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Age</a:t>
            </a:r>
            <a:endParaRPr lang="en-IN" sz="2800" dirty="0"/>
          </a:p>
        </p:txBody>
      </p:sp>
      <p:cxnSp>
        <p:nvCxnSpPr>
          <p:cNvPr id="27" name="Straight Arrow Connector 26">
            <a:extLst>
              <a:ext uri="{FF2B5EF4-FFF2-40B4-BE49-F238E27FC236}">
                <a16:creationId xmlns:a16="http://schemas.microsoft.com/office/drawing/2014/main" id="{EAD95750-1712-3236-8F10-3BD8F06D5BF8}"/>
              </a:ext>
            </a:extLst>
          </p:cNvPr>
          <p:cNvCxnSpPr>
            <a:stCxn id="25" idx="2"/>
          </p:cNvCxnSpPr>
          <p:nvPr/>
        </p:nvCxnSpPr>
        <p:spPr>
          <a:xfrm>
            <a:off x="9143955" y="8131663"/>
            <a:ext cx="1"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F52467C-F5D9-0A37-4BCA-C90D1A8EE2C8}"/>
              </a:ext>
            </a:extLst>
          </p:cNvPr>
          <p:cNvSpPr/>
          <p:nvPr/>
        </p:nvSpPr>
        <p:spPr>
          <a:xfrm>
            <a:off x="8153400" y="8664569"/>
            <a:ext cx="198116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Parameter</a:t>
            </a:r>
            <a:endParaRPr lang="en-IN" dirty="0"/>
          </a:p>
        </p:txBody>
      </p:sp>
      <p:cxnSp>
        <p:nvCxnSpPr>
          <p:cNvPr id="36" name="Straight Arrow Connector 35">
            <a:extLst>
              <a:ext uri="{FF2B5EF4-FFF2-40B4-BE49-F238E27FC236}">
                <a16:creationId xmlns:a16="http://schemas.microsoft.com/office/drawing/2014/main" id="{42D65192-D52F-41A5-8A34-EE37F008CF4E}"/>
              </a:ext>
            </a:extLst>
          </p:cNvPr>
          <p:cNvCxnSpPr>
            <a:stCxn id="28" idx="2"/>
          </p:cNvCxnSpPr>
          <p:nvPr/>
        </p:nvCxnSpPr>
        <p:spPr>
          <a:xfrm flipH="1">
            <a:off x="9143974" y="9197969"/>
            <a:ext cx="7" cy="288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967CD6D-8CF3-670A-9AD0-B14CAD0AF473}"/>
              </a:ext>
            </a:extLst>
          </p:cNvPr>
          <p:cNvSpPr/>
          <p:nvPr/>
        </p:nvSpPr>
        <p:spPr>
          <a:xfrm>
            <a:off x="8153364" y="9552644"/>
            <a:ext cx="1981174"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Final</a:t>
            </a:r>
            <a:endParaRPr lang="en-IN" sz="2800" dirty="0"/>
          </a:p>
        </p:txBody>
      </p:sp>
      <p:cxnSp>
        <p:nvCxnSpPr>
          <p:cNvPr id="45" name="Straight Connector 44">
            <a:extLst>
              <a:ext uri="{FF2B5EF4-FFF2-40B4-BE49-F238E27FC236}">
                <a16:creationId xmlns:a16="http://schemas.microsoft.com/office/drawing/2014/main" id="{3746E18C-6E57-4AEC-756B-63BE64A1FB56}"/>
              </a:ext>
            </a:extLst>
          </p:cNvPr>
          <p:cNvCxnSpPr/>
          <p:nvPr/>
        </p:nvCxnSpPr>
        <p:spPr>
          <a:xfrm>
            <a:off x="6477000" y="365405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7FE7A48-B5B5-3D60-B96D-3D136E89C87A}"/>
              </a:ext>
            </a:extLst>
          </p:cNvPr>
          <p:cNvCxnSpPr/>
          <p:nvPr/>
        </p:nvCxnSpPr>
        <p:spPr>
          <a:xfrm>
            <a:off x="6553200" y="3924300"/>
            <a:ext cx="495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640FE-9125-79F5-9074-2AAEE857B9EF}"/>
              </a:ext>
            </a:extLst>
          </p:cNvPr>
          <p:cNvCxnSpPr/>
          <p:nvPr/>
        </p:nvCxnSpPr>
        <p:spPr>
          <a:xfrm>
            <a:off x="9143965" y="7096963"/>
            <a:ext cx="236223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E45A329-189F-D333-12CB-7708262C93E8}"/>
              </a:ext>
            </a:extLst>
          </p:cNvPr>
          <p:cNvSpPr/>
          <p:nvPr/>
        </p:nvSpPr>
        <p:spPr>
          <a:xfrm>
            <a:off x="11506200" y="3543300"/>
            <a:ext cx="1606225" cy="671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Eyes</a:t>
            </a:r>
            <a:endParaRPr lang="en-IN" sz="2800" dirty="0"/>
          </a:p>
        </p:txBody>
      </p:sp>
      <p:sp>
        <p:nvSpPr>
          <p:cNvPr id="51" name="Rectangle 50">
            <a:extLst>
              <a:ext uri="{FF2B5EF4-FFF2-40B4-BE49-F238E27FC236}">
                <a16:creationId xmlns:a16="http://schemas.microsoft.com/office/drawing/2014/main" id="{6BFC6132-8585-BFB0-583E-58A2C79D6A3E}"/>
              </a:ext>
            </a:extLst>
          </p:cNvPr>
          <p:cNvSpPr/>
          <p:nvPr/>
        </p:nvSpPr>
        <p:spPr>
          <a:xfrm>
            <a:off x="4716733" y="3654054"/>
            <a:ext cx="1809442" cy="671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Nose</a:t>
            </a:r>
            <a:endParaRPr lang="en-IN" sz="2800" dirty="0"/>
          </a:p>
        </p:txBody>
      </p:sp>
      <p:sp>
        <p:nvSpPr>
          <p:cNvPr id="52" name="Rectangle 51">
            <a:extLst>
              <a:ext uri="{FF2B5EF4-FFF2-40B4-BE49-F238E27FC236}">
                <a16:creationId xmlns:a16="http://schemas.microsoft.com/office/drawing/2014/main" id="{3CD60DCA-A190-4029-E96A-6FBE9C7AABC8}"/>
              </a:ext>
            </a:extLst>
          </p:cNvPr>
          <p:cNvSpPr/>
          <p:nvPr/>
        </p:nvSpPr>
        <p:spPr>
          <a:xfrm>
            <a:off x="11506200" y="6591300"/>
            <a:ext cx="14908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Find all</a:t>
            </a:r>
          </a:p>
          <a:p>
            <a:pPr algn="ctr"/>
            <a:r>
              <a:rPr lang="en-US" sz="2400" dirty="0"/>
              <a:t>Key</a:t>
            </a:r>
          </a:p>
          <a:p>
            <a:pPr algn="ctr"/>
            <a:r>
              <a:rPr lang="en-US" sz="2400" dirty="0"/>
              <a:t>feature</a:t>
            </a:r>
            <a:endParaRPr lang="en-I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2" name="Group 2"/>
          <p:cNvGrpSpPr/>
          <p:nvPr/>
        </p:nvGrpSpPr>
        <p:grpSpPr>
          <a:xfrm>
            <a:off x="6175336" y="687692"/>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latin typeface="+mj-lt"/>
              </a:endParaRPr>
            </a:p>
          </p:txBody>
        </p:sp>
      </p:grpSp>
      <p:sp>
        <p:nvSpPr>
          <p:cNvPr id="2" name="AutoShape 2"/>
          <p:cNvSpPr/>
          <p:nvPr/>
        </p:nvSpPr>
        <p:spPr>
          <a:xfrm>
            <a:off x="4774426" y="1143030"/>
            <a:ext cx="1346898" cy="0"/>
          </a:xfrm>
          <a:prstGeom prst="line">
            <a:avLst/>
          </a:prstGeom>
          <a:ln w="47625" cap="flat">
            <a:solidFill>
              <a:srgbClr val="050A30"/>
            </a:solidFill>
            <a:prstDash val="solid"/>
            <a:headEnd type="none" w="sm" len="sm"/>
            <a:tailEnd type="none" w="sm" len="sm"/>
          </a:ln>
        </p:spPr>
      </p:sp>
      <p:sp>
        <p:nvSpPr>
          <p:cNvPr id="3" name="AutoShape 3"/>
          <p:cNvSpPr/>
          <p:nvPr/>
        </p:nvSpPr>
        <p:spPr>
          <a:xfrm>
            <a:off x="12143906" y="1143030"/>
            <a:ext cx="1369195" cy="0"/>
          </a:xfrm>
          <a:prstGeom prst="line">
            <a:avLst/>
          </a:prstGeom>
          <a:ln w="47625" cap="flat">
            <a:solidFill>
              <a:srgbClr val="050A30"/>
            </a:solidFill>
            <a:prstDash val="solid"/>
            <a:headEnd type="none" w="sm" len="sm"/>
            <a:tailEnd type="none" w="sm" len="sm"/>
          </a:ln>
        </p:spPr>
      </p:sp>
      <p:sp>
        <p:nvSpPr>
          <p:cNvPr id="4" name="TextBox 4"/>
          <p:cNvSpPr txBox="1"/>
          <p:nvPr/>
        </p:nvSpPr>
        <p:spPr>
          <a:xfrm>
            <a:off x="6175336" y="601808"/>
            <a:ext cx="6323570" cy="807913"/>
          </a:xfrm>
          <a:prstGeom prst="rect">
            <a:avLst/>
          </a:prstGeom>
        </p:spPr>
        <p:txBody>
          <a:bodyPr lIns="0" tIns="0" rIns="0" bIns="0" rtlCol="0" anchor="t">
            <a:spAutoFit/>
          </a:bodyPr>
          <a:lstStyle/>
          <a:p>
            <a:pPr algn="ctr">
              <a:lnSpc>
                <a:spcPts val="6305"/>
              </a:lnSpc>
              <a:spcBef>
                <a:spcPct val="0"/>
              </a:spcBef>
            </a:pPr>
            <a:r>
              <a:rPr lang="en-US" sz="5254" b="1" dirty="0">
                <a:solidFill>
                  <a:srgbClr val="050A30"/>
                </a:solidFill>
                <a:latin typeface="+mj-lt"/>
              </a:rPr>
              <a:t>Literature Reviews</a:t>
            </a:r>
          </a:p>
        </p:txBody>
      </p:sp>
      <p:sp>
        <p:nvSpPr>
          <p:cNvPr id="5" name="TextBox 5"/>
          <p:cNvSpPr txBox="1"/>
          <p:nvPr/>
        </p:nvSpPr>
        <p:spPr>
          <a:xfrm>
            <a:off x="382126" y="4150276"/>
            <a:ext cx="7075666" cy="6155531"/>
          </a:xfrm>
          <a:prstGeom prst="rect">
            <a:avLst/>
          </a:prstGeom>
        </p:spPr>
        <p:txBody>
          <a:bodyPr wrap="square" lIns="0" tIns="0" rIns="0" bIns="0" rtlCol="0" anchor="t">
            <a:spAutoFit/>
          </a:bodyPr>
          <a:lstStyle/>
          <a:p>
            <a:pPr marL="428345" lvl="1" indent="-214173">
              <a:lnSpc>
                <a:spcPts val="3174"/>
              </a:lnSpc>
              <a:buFont typeface="Arial"/>
              <a:buChar char="•"/>
            </a:pPr>
            <a:r>
              <a:rPr lang="en-US" sz="2800" b="1" dirty="0">
                <a:solidFill>
                  <a:srgbClr val="050A30"/>
                </a:solidFill>
                <a:latin typeface="+mj-lt"/>
              </a:rPr>
              <a:t>Data Set Used : </a:t>
            </a:r>
            <a:r>
              <a:rPr lang="en-US" sz="2800" dirty="0">
                <a:solidFill>
                  <a:srgbClr val="050A30"/>
                </a:solidFill>
                <a:latin typeface="+mj-lt"/>
              </a:rPr>
              <a:t>UP Students Dataset.</a:t>
            </a:r>
          </a:p>
          <a:p>
            <a:pPr marL="428345" lvl="1" indent="-214173">
              <a:lnSpc>
                <a:spcPts val="3174"/>
              </a:lnSpc>
              <a:buFont typeface="Arial"/>
              <a:buChar char="•"/>
            </a:pPr>
            <a:r>
              <a:rPr lang="en-US" sz="2800" b="1" dirty="0">
                <a:solidFill>
                  <a:srgbClr val="050A30"/>
                </a:solidFill>
                <a:latin typeface="+mj-lt"/>
              </a:rPr>
              <a:t>Proposed Methods : </a:t>
            </a:r>
            <a:r>
              <a:rPr lang="en-US" sz="2800" dirty="0"/>
              <a:t>The main goal of this paper is an attempt to propose a form validation role that can be linking between gender, DOB, and user photo inputs and validate each of them based on their relationship</a:t>
            </a:r>
            <a:endParaRPr lang="en-US" sz="2800" dirty="0">
              <a:solidFill>
                <a:srgbClr val="050A30"/>
              </a:solidFill>
              <a:latin typeface="+mj-lt"/>
            </a:endParaRPr>
          </a:p>
          <a:p>
            <a:pPr marL="428345" lvl="1" indent="-214173">
              <a:lnSpc>
                <a:spcPts val="3174"/>
              </a:lnSpc>
              <a:buFont typeface="Arial"/>
              <a:buChar char="•"/>
            </a:pPr>
            <a:r>
              <a:rPr lang="en-US" sz="2800" b="1" dirty="0">
                <a:solidFill>
                  <a:srgbClr val="050A30"/>
                </a:solidFill>
                <a:latin typeface="+mj-lt"/>
              </a:rPr>
              <a:t>Results Parameters with Accuracy :</a:t>
            </a:r>
            <a:r>
              <a:rPr lang="en-US" sz="2800" dirty="0"/>
              <a:t> The model has better results by predicting male's faces photos and it was about 89%, and 74% for females.</a:t>
            </a:r>
            <a:endParaRPr lang="en-US" sz="2800" b="1" dirty="0">
              <a:solidFill>
                <a:srgbClr val="050A30"/>
              </a:solidFill>
              <a:latin typeface="+mj-lt"/>
            </a:endParaRPr>
          </a:p>
          <a:p>
            <a:pPr marL="428345" lvl="1" indent="-214173">
              <a:lnSpc>
                <a:spcPts val="3174"/>
              </a:lnSpc>
              <a:buFont typeface="Arial"/>
              <a:buChar char="•"/>
            </a:pPr>
            <a:r>
              <a:rPr lang="en-US" sz="2800" b="1" dirty="0">
                <a:solidFill>
                  <a:srgbClr val="050A30"/>
                </a:solidFill>
                <a:latin typeface="+mj-lt"/>
              </a:rPr>
              <a:t>Future Work :</a:t>
            </a:r>
            <a:r>
              <a:rPr lang="en-US" sz="2600" dirty="0"/>
              <a:t> </a:t>
            </a:r>
            <a:r>
              <a:rPr lang="en-US" sz="2800" dirty="0"/>
              <a:t>the large and complex model in  that trained on more than 500K of person photos then evaluating the estimation accuracy.</a:t>
            </a:r>
          </a:p>
        </p:txBody>
      </p:sp>
      <p:sp>
        <p:nvSpPr>
          <p:cNvPr id="7" name="AutoShape 7"/>
          <p:cNvSpPr/>
          <p:nvPr/>
        </p:nvSpPr>
        <p:spPr>
          <a:xfrm rot="5400000">
            <a:off x="4146666" y="1770790"/>
            <a:ext cx="1255520" cy="0"/>
          </a:xfrm>
          <a:prstGeom prst="line">
            <a:avLst/>
          </a:prstGeom>
          <a:ln w="47625" cap="flat">
            <a:solidFill>
              <a:srgbClr val="050A30"/>
            </a:solidFill>
            <a:prstDash val="solid"/>
            <a:headEnd type="none" w="sm" len="sm"/>
            <a:tailEnd type="triangle" w="lg" len="med"/>
          </a:ln>
        </p:spPr>
      </p:sp>
      <p:sp>
        <p:nvSpPr>
          <p:cNvPr id="8" name="AutoShape 8"/>
          <p:cNvSpPr/>
          <p:nvPr/>
        </p:nvSpPr>
        <p:spPr>
          <a:xfrm rot="5400000">
            <a:off x="12904391" y="1781918"/>
            <a:ext cx="1217420" cy="0"/>
          </a:xfrm>
          <a:prstGeom prst="line">
            <a:avLst/>
          </a:prstGeom>
          <a:ln w="47625" cap="flat">
            <a:solidFill>
              <a:srgbClr val="050A30"/>
            </a:solidFill>
            <a:prstDash val="solid"/>
            <a:headEnd type="none" w="sm" len="sm"/>
            <a:tailEnd type="triangle" w="lg" len="med"/>
          </a:ln>
        </p:spPr>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35" y="-69610"/>
            <a:ext cx="1684907" cy="1710328"/>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88156" y="114765"/>
            <a:ext cx="1588342" cy="1667153"/>
          </a:xfrm>
          <a:prstGeom prst="rect">
            <a:avLst/>
          </a:prstGeom>
        </p:spPr>
      </p:pic>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480417" y="9436086"/>
            <a:ext cx="850914" cy="850914"/>
          </a:xfrm>
          <a:prstGeom prst="rect">
            <a:avLst/>
          </a:prstGeom>
        </p:spPr>
      </p:pic>
      <p:sp>
        <p:nvSpPr>
          <p:cNvPr id="15" name="TextBox 15"/>
          <p:cNvSpPr txBox="1"/>
          <p:nvPr/>
        </p:nvSpPr>
        <p:spPr>
          <a:xfrm>
            <a:off x="6816447" y="258668"/>
            <a:ext cx="4655106" cy="337015"/>
          </a:xfrm>
          <a:prstGeom prst="rect">
            <a:avLst/>
          </a:prstGeom>
        </p:spPr>
        <p:txBody>
          <a:bodyPr wrap="square" lIns="0" tIns="0" rIns="0" bIns="0" rtlCol="0" anchor="t">
            <a:spAutoFit/>
          </a:bodyPr>
          <a:lstStyle/>
          <a:p>
            <a:pPr algn="ctr">
              <a:lnSpc>
                <a:spcPts val="2800"/>
              </a:lnSpc>
            </a:pPr>
            <a:r>
              <a:rPr lang="en-US" sz="2000" dirty="0">
                <a:solidFill>
                  <a:srgbClr val="050A30"/>
                </a:solidFill>
                <a:latin typeface="+mj-lt"/>
              </a:rPr>
              <a:t>What Others have done in this area</a:t>
            </a:r>
          </a:p>
        </p:txBody>
      </p:sp>
      <p:sp>
        <p:nvSpPr>
          <p:cNvPr id="16" name="TextBox 16"/>
          <p:cNvSpPr txBox="1"/>
          <p:nvPr/>
        </p:nvSpPr>
        <p:spPr>
          <a:xfrm>
            <a:off x="415220" y="3455017"/>
            <a:ext cx="3910163" cy="350032"/>
          </a:xfrm>
          <a:prstGeom prst="rect">
            <a:avLst/>
          </a:prstGeom>
        </p:spPr>
        <p:txBody>
          <a:bodyPr wrap="square" lIns="0" tIns="0" rIns="0" bIns="0" rtlCol="0" anchor="t">
            <a:spAutoFit/>
          </a:bodyPr>
          <a:lstStyle/>
          <a:p>
            <a:pPr algn="ctr">
              <a:lnSpc>
                <a:spcPts val="2940"/>
              </a:lnSpc>
            </a:pPr>
            <a:r>
              <a:rPr lang="en-US" sz="2100" b="1" dirty="0">
                <a:solidFill>
                  <a:srgbClr val="050A30"/>
                </a:solidFill>
                <a:latin typeface="+mj-lt"/>
              </a:rPr>
              <a:t> Published Year: August,2020</a:t>
            </a:r>
          </a:p>
        </p:txBody>
      </p:sp>
      <p:sp>
        <p:nvSpPr>
          <p:cNvPr id="18" name="TextBox 18"/>
          <p:cNvSpPr txBox="1"/>
          <p:nvPr/>
        </p:nvSpPr>
        <p:spPr>
          <a:xfrm>
            <a:off x="8945232" y="4237858"/>
            <a:ext cx="8931266" cy="5334794"/>
          </a:xfrm>
          <a:prstGeom prst="rect">
            <a:avLst/>
          </a:prstGeom>
        </p:spPr>
        <p:txBody>
          <a:bodyPr lIns="0" tIns="0" rIns="0" bIns="0" rtlCol="0" anchor="t">
            <a:spAutoFit/>
          </a:bodyPr>
          <a:lstStyle/>
          <a:p>
            <a:pPr marL="428345" lvl="1" indent="-214173">
              <a:lnSpc>
                <a:spcPts val="3174"/>
              </a:lnSpc>
              <a:buFont typeface="Arial"/>
              <a:buChar char="•"/>
            </a:pPr>
            <a:r>
              <a:rPr lang="en-US" sz="2800" b="1" dirty="0">
                <a:solidFill>
                  <a:srgbClr val="050A30"/>
                </a:solidFill>
                <a:latin typeface="+mj-lt"/>
              </a:rPr>
              <a:t>Data Set Used :</a:t>
            </a:r>
            <a:r>
              <a:rPr lang="en-IN" sz="2800" dirty="0"/>
              <a:t> 1 GB file of which consist 26,580 photos of 2,284 individuals</a:t>
            </a:r>
            <a:endParaRPr lang="en-US" sz="2800" b="1" dirty="0">
              <a:solidFill>
                <a:srgbClr val="050A30"/>
              </a:solidFill>
              <a:latin typeface="+mj-lt"/>
            </a:endParaRPr>
          </a:p>
          <a:p>
            <a:pPr marL="428345" lvl="1" indent="-214173">
              <a:lnSpc>
                <a:spcPts val="3174"/>
              </a:lnSpc>
              <a:buFont typeface="Arial"/>
              <a:buChar char="•"/>
            </a:pPr>
            <a:r>
              <a:rPr lang="en-US" sz="2800" b="1" dirty="0">
                <a:solidFill>
                  <a:srgbClr val="050A30"/>
                </a:solidFill>
                <a:latin typeface="+mj-lt"/>
              </a:rPr>
              <a:t>Proposed Methods :</a:t>
            </a:r>
            <a:r>
              <a:rPr lang="en-US" sz="2800" dirty="0">
                <a:solidFill>
                  <a:srgbClr val="050A30"/>
                </a:solidFill>
                <a:latin typeface="+mj-lt"/>
              </a:rPr>
              <a:t>To make the security system better</a:t>
            </a:r>
          </a:p>
          <a:p>
            <a:pPr marL="428345" lvl="1" indent="-214173">
              <a:lnSpc>
                <a:spcPts val="3174"/>
              </a:lnSpc>
              <a:buFont typeface="Arial"/>
              <a:buChar char="•"/>
            </a:pPr>
            <a:r>
              <a:rPr lang="en-US" sz="2800" b="1" dirty="0">
                <a:solidFill>
                  <a:srgbClr val="050A30"/>
                </a:solidFill>
                <a:latin typeface="+mj-lt"/>
              </a:rPr>
              <a:t>Results Parameters with Accuracy :</a:t>
            </a:r>
            <a:r>
              <a:rPr lang="en-US" sz="2800" dirty="0">
                <a:solidFill>
                  <a:srgbClr val="050A30"/>
                </a:solidFill>
                <a:latin typeface="+mj-lt"/>
              </a:rPr>
              <a:t>Tested on 3 situations where  the model implemented on the given photo.</a:t>
            </a:r>
          </a:p>
          <a:p>
            <a:pPr marL="428345" lvl="1" indent="-214173">
              <a:lnSpc>
                <a:spcPts val="3174"/>
              </a:lnSpc>
              <a:buFont typeface="Arial"/>
              <a:buChar char="•"/>
            </a:pPr>
            <a:r>
              <a:rPr lang="en-US" sz="2800" dirty="0">
                <a:solidFill>
                  <a:srgbClr val="050A30"/>
                </a:solidFill>
                <a:latin typeface="+mj-lt"/>
              </a:rPr>
              <a:t>2</a:t>
            </a:r>
            <a:r>
              <a:rPr lang="en-US" sz="2800" baseline="30000" dirty="0">
                <a:solidFill>
                  <a:srgbClr val="050A30"/>
                </a:solidFill>
                <a:latin typeface="+mj-lt"/>
              </a:rPr>
              <a:t>nd</a:t>
            </a:r>
            <a:r>
              <a:rPr lang="en-US" sz="2800" dirty="0">
                <a:solidFill>
                  <a:srgbClr val="050A30"/>
                </a:solidFill>
                <a:latin typeface="+mj-lt"/>
              </a:rPr>
              <a:t>:When the image of a minion (a cartoon character) is introduced, the model was unable to detect a human face and displays a message saying 'no face detected'</a:t>
            </a:r>
          </a:p>
          <a:p>
            <a:pPr marL="428345" lvl="1" indent="-214173">
              <a:lnSpc>
                <a:spcPts val="3174"/>
              </a:lnSpc>
              <a:buFont typeface="Arial"/>
              <a:buChar char="•"/>
            </a:pPr>
            <a:r>
              <a:rPr lang="en-US" sz="2800" b="1" dirty="0">
                <a:solidFill>
                  <a:srgbClr val="050A30"/>
                </a:solidFill>
                <a:latin typeface="+mj-lt"/>
              </a:rPr>
              <a:t>Future Work : </a:t>
            </a:r>
            <a:r>
              <a:rPr lang="en-US" sz="2800" dirty="0">
                <a:solidFill>
                  <a:srgbClr val="050A30"/>
                </a:solidFill>
                <a:latin typeface="+mj-lt"/>
              </a:rPr>
              <a:t>Further on with this Prototype, Deep Learning and convolutional neural networks will be implemented in order to accurately identify the gender and range of the age to which a person belongs to, from a single image of a face.</a:t>
            </a:r>
          </a:p>
        </p:txBody>
      </p:sp>
      <p:sp>
        <p:nvSpPr>
          <p:cNvPr id="19" name="TextBox 19"/>
          <p:cNvSpPr txBox="1"/>
          <p:nvPr/>
        </p:nvSpPr>
        <p:spPr>
          <a:xfrm>
            <a:off x="10187985" y="2155961"/>
            <a:ext cx="6195146" cy="1225785"/>
          </a:xfrm>
          <a:prstGeom prst="rect">
            <a:avLst/>
          </a:prstGeom>
        </p:spPr>
        <p:txBody>
          <a:bodyPr wrap="square" lIns="0" tIns="0" rIns="0" bIns="0" rtlCol="0" anchor="t">
            <a:spAutoFit/>
          </a:bodyPr>
          <a:lstStyle/>
          <a:p>
            <a:pPr marL="0" lvl="0" indent="0" algn="ctr">
              <a:lnSpc>
                <a:spcPts val="5074"/>
              </a:lnSpc>
              <a:spcBef>
                <a:spcPct val="0"/>
              </a:spcBef>
            </a:pPr>
            <a:r>
              <a:rPr lang="en-US" sz="2400" b="1" dirty="0">
                <a:solidFill>
                  <a:srgbClr val="050A30"/>
                </a:solidFill>
                <a:latin typeface="+mj-lt"/>
              </a:rPr>
              <a:t>International Conference of Cloud Computing Data Science &amp; Engineering</a:t>
            </a:r>
          </a:p>
        </p:txBody>
      </p:sp>
      <p:sp>
        <p:nvSpPr>
          <p:cNvPr id="25" name="TextBox 24">
            <a:extLst>
              <a:ext uri="{FF2B5EF4-FFF2-40B4-BE49-F238E27FC236}">
                <a16:creationId xmlns:a16="http://schemas.microsoft.com/office/drawing/2014/main" id="{8BAC5B4D-1CE3-E4A6-6D9E-3B918BC5F465}"/>
              </a:ext>
            </a:extLst>
          </p:cNvPr>
          <p:cNvSpPr txBox="1"/>
          <p:nvPr/>
        </p:nvSpPr>
        <p:spPr>
          <a:xfrm>
            <a:off x="1163599" y="2106685"/>
            <a:ext cx="6323569" cy="1318118"/>
          </a:xfrm>
          <a:prstGeom prst="rect">
            <a:avLst/>
          </a:prstGeom>
          <a:noFill/>
        </p:spPr>
        <p:txBody>
          <a:bodyPr wrap="square">
            <a:spAutoFit/>
          </a:bodyPr>
          <a:lstStyle/>
          <a:p>
            <a:pPr marL="0" lvl="0" indent="0" algn="ctr">
              <a:lnSpc>
                <a:spcPts val="5074"/>
              </a:lnSpc>
              <a:spcBef>
                <a:spcPct val="0"/>
              </a:spcBef>
            </a:pPr>
            <a:r>
              <a:rPr lang="en-US" sz="2400" b="1" dirty="0">
                <a:solidFill>
                  <a:srgbClr val="050A30"/>
                </a:solidFill>
                <a:latin typeface="+mj-lt"/>
              </a:rPr>
              <a:t>International Journal of Computer Science </a:t>
            </a:r>
          </a:p>
          <a:p>
            <a:pPr marL="0" lvl="0" indent="0" algn="ctr">
              <a:lnSpc>
                <a:spcPts val="5074"/>
              </a:lnSpc>
              <a:spcBef>
                <a:spcPct val="0"/>
              </a:spcBef>
            </a:pPr>
            <a:r>
              <a:rPr lang="en-US" sz="2400" b="1" dirty="0">
                <a:solidFill>
                  <a:srgbClr val="050A30"/>
                </a:solidFill>
                <a:latin typeface="+mj-lt"/>
              </a:rPr>
              <a:t>Trends and Technology</a:t>
            </a:r>
          </a:p>
        </p:txBody>
      </p:sp>
      <p:sp>
        <p:nvSpPr>
          <p:cNvPr id="27" name="TextBox 26">
            <a:extLst>
              <a:ext uri="{FF2B5EF4-FFF2-40B4-BE49-F238E27FC236}">
                <a16:creationId xmlns:a16="http://schemas.microsoft.com/office/drawing/2014/main" id="{8075248F-3A6F-2E98-CC01-198E761DBE0C}"/>
              </a:ext>
            </a:extLst>
          </p:cNvPr>
          <p:cNvSpPr txBox="1"/>
          <p:nvPr/>
        </p:nvSpPr>
        <p:spPr>
          <a:xfrm>
            <a:off x="11054185" y="3387183"/>
            <a:ext cx="9094353" cy="442365"/>
          </a:xfrm>
          <a:prstGeom prst="rect">
            <a:avLst/>
          </a:prstGeom>
          <a:noFill/>
        </p:spPr>
        <p:txBody>
          <a:bodyPr wrap="square">
            <a:spAutoFit/>
          </a:bodyPr>
          <a:lstStyle/>
          <a:p>
            <a:pPr algn="ctr">
              <a:lnSpc>
                <a:spcPts val="2940"/>
              </a:lnSpc>
            </a:pPr>
            <a:r>
              <a:rPr lang="en-US" sz="2100" b="1" dirty="0">
                <a:solidFill>
                  <a:srgbClr val="050A30"/>
                </a:solidFill>
                <a:latin typeface="+mj-lt"/>
                <a:cs typeface="Calibri" panose="020F0502020204030204" pitchFamily="34" charset="0"/>
              </a:rPr>
              <a:t>Published Year:2021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9" name="Group 2"/>
          <p:cNvGrpSpPr/>
          <p:nvPr/>
        </p:nvGrpSpPr>
        <p:grpSpPr>
          <a:xfrm>
            <a:off x="5562600" y="510268"/>
            <a:ext cx="7029158" cy="1036863"/>
            <a:chOff x="0" y="0"/>
            <a:chExt cx="2933248" cy="359380"/>
          </a:xfrm>
        </p:grpSpPr>
        <p:sp>
          <p:nvSpPr>
            <p:cNvPr id="3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437215" y="1722443"/>
            <a:ext cx="709834" cy="70983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5844" y="1705806"/>
            <a:ext cx="709834" cy="70983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13014" y="4425478"/>
            <a:ext cx="709834" cy="70983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59510" y="4289936"/>
            <a:ext cx="709834" cy="70983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882214" y="638419"/>
            <a:ext cx="8523571" cy="695255"/>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rPr>
              <a:t>Experiments and Results</a:t>
            </a:r>
          </a:p>
        </p:txBody>
      </p:sp>
      <p:sp>
        <p:nvSpPr>
          <p:cNvPr id="15" name="TextBox 15"/>
          <p:cNvSpPr txBox="1"/>
          <p:nvPr/>
        </p:nvSpPr>
        <p:spPr>
          <a:xfrm>
            <a:off x="2478730" y="1722443"/>
            <a:ext cx="10063283" cy="2769989"/>
          </a:xfrm>
          <a:prstGeom prst="rect">
            <a:avLst/>
          </a:prstGeom>
        </p:spPr>
        <p:txBody>
          <a:bodyPr wrap="square" lIns="0" tIns="0" rIns="0" bIns="0" rtlCol="0" anchor="t">
            <a:spAutoFit/>
          </a:bodyPr>
          <a:lstStyle/>
          <a:p>
            <a:pPr marL="0" lvl="0" indent="0" algn="l">
              <a:lnSpc>
                <a:spcPts val="3612"/>
              </a:lnSpc>
              <a:spcBef>
                <a:spcPct val="0"/>
              </a:spcBef>
            </a:pPr>
            <a:r>
              <a:rPr lang="en-US" sz="3010" b="1" dirty="0">
                <a:solidFill>
                  <a:srgbClr val="050A30"/>
                </a:solidFill>
              </a:rPr>
              <a:t>Data Set Description with Reference:</a:t>
            </a:r>
          </a:p>
          <a:p>
            <a:pPr marL="0" lvl="0" indent="0" algn="l">
              <a:lnSpc>
                <a:spcPts val="3612"/>
              </a:lnSpc>
              <a:spcBef>
                <a:spcPct val="0"/>
              </a:spcBef>
            </a:pPr>
            <a:r>
              <a:rPr lang="en-US" sz="3200" b="0" i="0" dirty="0">
                <a:effectLst/>
              </a:rPr>
              <a:t>UTKFace dataset is a large-scale face dataset with long age span (range from 0 to 116 years old). The dataset consists of over 20,000 face images with annotations of age, gender</a:t>
            </a:r>
          </a:p>
          <a:p>
            <a:pPr marL="0" lvl="0" indent="0" algn="l">
              <a:lnSpc>
                <a:spcPts val="3612"/>
              </a:lnSpc>
              <a:spcBef>
                <a:spcPct val="0"/>
              </a:spcBef>
            </a:pPr>
            <a:r>
              <a:rPr lang="en-US" sz="3010" u="sng" dirty="0">
                <a:solidFill>
                  <a:srgbClr val="FF0000"/>
                </a:solidFill>
              </a:rPr>
              <a:t>https://www.kaggle.com/datasets/jangedoo/utkface-new</a:t>
            </a:r>
          </a:p>
          <a:p>
            <a:pPr marL="0" lvl="0" indent="0" algn="l">
              <a:lnSpc>
                <a:spcPts val="3612"/>
              </a:lnSpc>
              <a:spcBef>
                <a:spcPct val="0"/>
              </a:spcBef>
            </a:pPr>
            <a:endParaRPr lang="en-US" sz="3010" dirty="0">
              <a:solidFill>
                <a:srgbClr val="050A30"/>
              </a:solidFill>
            </a:endParaRPr>
          </a:p>
        </p:txBody>
      </p:sp>
      <p:sp>
        <p:nvSpPr>
          <p:cNvPr id="16" name="TextBox 16"/>
          <p:cNvSpPr txBox="1"/>
          <p:nvPr/>
        </p:nvSpPr>
        <p:spPr>
          <a:xfrm>
            <a:off x="2306612" y="4460166"/>
            <a:ext cx="7258642" cy="1384995"/>
          </a:xfrm>
          <a:prstGeom prst="rect">
            <a:avLst/>
          </a:prstGeom>
        </p:spPr>
        <p:txBody>
          <a:bodyPr lIns="0" tIns="0" rIns="0" bIns="0" rtlCol="0" anchor="t">
            <a:spAutoFit/>
          </a:bodyPr>
          <a:lstStyle/>
          <a:p>
            <a:pPr marL="0" lvl="0" indent="0" algn="l">
              <a:lnSpc>
                <a:spcPts val="3612"/>
              </a:lnSpc>
              <a:spcBef>
                <a:spcPct val="0"/>
              </a:spcBef>
            </a:pPr>
            <a:r>
              <a:rPr lang="en-US" sz="3010" b="1" dirty="0">
                <a:solidFill>
                  <a:srgbClr val="050A30"/>
                </a:solidFill>
                <a:cs typeface="Calibri" panose="020F0502020204030204" pitchFamily="34" charset="0"/>
              </a:rPr>
              <a:t>System Description: </a:t>
            </a:r>
            <a:r>
              <a:rPr lang="en-US" sz="3010" dirty="0">
                <a:solidFill>
                  <a:srgbClr val="050A30"/>
                </a:solidFill>
                <a:cs typeface="Calibri" panose="020F0502020204030204" pitchFamily="34" charset="0"/>
              </a:rPr>
              <a:t>Python 2.7-3.6,Open CV2,PyCharm Community Edition, Webcam (at least 2.0MP)</a:t>
            </a:r>
          </a:p>
        </p:txBody>
      </p:sp>
      <p:sp>
        <p:nvSpPr>
          <p:cNvPr id="17" name="TextBox 17"/>
          <p:cNvSpPr txBox="1"/>
          <p:nvPr/>
        </p:nvSpPr>
        <p:spPr>
          <a:xfrm>
            <a:off x="2304050" y="5932173"/>
            <a:ext cx="6517100" cy="3231654"/>
          </a:xfrm>
          <a:prstGeom prst="rect">
            <a:avLst/>
          </a:prstGeom>
        </p:spPr>
        <p:txBody>
          <a:bodyPr lIns="0" tIns="0" rIns="0" bIns="0" rtlCol="0" anchor="t">
            <a:spAutoFit/>
          </a:bodyPr>
          <a:lstStyle/>
          <a:p>
            <a:pPr>
              <a:lnSpc>
                <a:spcPts val="3612"/>
              </a:lnSpc>
              <a:spcBef>
                <a:spcPct val="0"/>
              </a:spcBef>
            </a:pPr>
            <a:r>
              <a:rPr lang="en-US" sz="3010" b="1" dirty="0">
                <a:solidFill>
                  <a:srgbClr val="050A30"/>
                </a:solidFill>
              </a:rPr>
              <a:t>Discuss the results  </a:t>
            </a:r>
            <a:r>
              <a:rPr lang="en-US" sz="3010" dirty="0">
                <a:solidFill>
                  <a:srgbClr val="050A30"/>
                </a:solidFill>
              </a:rPr>
              <a:t>:</a:t>
            </a:r>
          </a:p>
          <a:p>
            <a:pPr marL="457200" indent="-457200">
              <a:lnSpc>
                <a:spcPts val="3612"/>
              </a:lnSpc>
              <a:spcBef>
                <a:spcPct val="0"/>
              </a:spcBef>
              <a:buFont typeface="Arial" panose="020B0604020202020204" pitchFamily="34" charset="0"/>
              <a:buChar char="•"/>
            </a:pPr>
            <a:r>
              <a:rPr lang="en-US" sz="3200" dirty="0"/>
              <a:t>Trained Deep Learning CNN Models, for detecting: ○ Age as: '1-2', '3-9', '10-20', '21-27', '28-45', '46-65', '66-116’</a:t>
            </a:r>
          </a:p>
          <a:p>
            <a:pPr marL="457200" indent="-457200">
              <a:lnSpc>
                <a:spcPts val="3612"/>
              </a:lnSpc>
              <a:spcBef>
                <a:spcPct val="0"/>
              </a:spcBef>
              <a:buFont typeface="Arial" panose="020B0604020202020204" pitchFamily="34" charset="0"/>
              <a:buChar char="•"/>
            </a:pPr>
            <a:r>
              <a:rPr lang="en-US" sz="3200" dirty="0"/>
              <a:t>  Gender as: 'male', 'female'</a:t>
            </a:r>
            <a:endParaRPr lang="en-US" sz="3200" b="1" dirty="0">
              <a:solidFill>
                <a:srgbClr val="050A30"/>
              </a:solidFill>
              <a:cs typeface="Calibri" panose="020F0502020204030204" pitchFamily="34" charset="0"/>
            </a:endParaRPr>
          </a:p>
          <a:p>
            <a:pPr marL="0" lvl="0" indent="0" algn="l">
              <a:lnSpc>
                <a:spcPts val="3612"/>
              </a:lnSpc>
              <a:spcBef>
                <a:spcPct val="0"/>
              </a:spcBef>
            </a:pPr>
            <a:endParaRPr lang="en-US" sz="3010" dirty="0">
              <a:solidFill>
                <a:srgbClr val="050A30"/>
              </a:solidFill>
            </a:endParaRPr>
          </a:p>
        </p:txBody>
      </p:sp>
      <p:grpSp>
        <p:nvGrpSpPr>
          <p:cNvPr id="18" name="Group 18"/>
          <p:cNvGrpSpPr/>
          <p:nvPr/>
        </p:nvGrpSpPr>
        <p:grpSpPr>
          <a:xfrm>
            <a:off x="1308608" y="6024435"/>
            <a:ext cx="709834" cy="70983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59510" y="5971031"/>
            <a:ext cx="709834" cy="709834"/>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42479" y="667376"/>
            <a:ext cx="2617042" cy="2010313"/>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249" y="682499"/>
            <a:ext cx="1561364" cy="854492"/>
          </a:xfrm>
          <a:prstGeom prst="rect">
            <a:avLst/>
          </a:prstGeom>
        </p:spPr>
      </p:pic>
      <p:pic>
        <p:nvPicPr>
          <p:cNvPr id="32" name="Picture 31">
            <a:extLst>
              <a:ext uri="{FF2B5EF4-FFF2-40B4-BE49-F238E27FC236}">
                <a16:creationId xmlns:a16="http://schemas.microsoft.com/office/drawing/2014/main" id="{5D5904D1-D9F2-1978-A1C0-66F4807D0C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20400" y="4268211"/>
            <a:ext cx="7258642" cy="5707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9" name="Group 2"/>
          <p:cNvGrpSpPr/>
          <p:nvPr/>
        </p:nvGrpSpPr>
        <p:grpSpPr>
          <a:xfrm>
            <a:off x="6554358" y="352355"/>
            <a:ext cx="5029223" cy="910677"/>
            <a:chOff x="0" y="0"/>
            <a:chExt cx="2933248" cy="359380"/>
          </a:xfrm>
        </p:grpSpPr>
        <p:sp>
          <p:nvSpPr>
            <p:cNvPr id="1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4882214" y="567777"/>
            <a:ext cx="8523571" cy="695255"/>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rPr>
              <a:t>References</a:t>
            </a:r>
          </a:p>
        </p:txBody>
      </p:sp>
      <p:sp>
        <p:nvSpPr>
          <p:cNvPr id="3" name="TextBox 3"/>
          <p:cNvSpPr txBox="1"/>
          <p:nvPr/>
        </p:nvSpPr>
        <p:spPr>
          <a:xfrm>
            <a:off x="1509020" y="2412009"/>
            <a:ext cx="15578799" cy="8268802"/>
          </a:xfrm>
          <a:prstGeom prst="rect">
            <a:avLst/>
          </a:prstGeom>
        </p:spPr>
        <p:txBody>
          <a:bodyPr wrap="square" lIns="0" tIns="0" rIns="0" bIns="0" rtlCol="0" anchor="t">
            <a:spAutoFit/>
          </a:bodyPr>
          <a:lstStyle/>
          <a:p>
            <a:pPr>
              <a:lnSpc>
                <a:spcPts val="5926"/>
              </a:lnSpc>
            </a:pPr>
            <a:r>
              <a:rPr lang="en-US" sz="3200" b="1" dirty="0">
                <a:solidFill>
                  <a:srgbClr val="050A30"/>
                </a:solidFill>
              </a:rPr>
              <a:t>[1] Reference 1: </a:t>
            </a:r>
            <a:r>
              <a:rPr lang="en-US" sz="3200" dirty="0">
                <a:solidFill>
                  <a:srgbClr val="050A30"/>
                </a:solidFill>
              </a:rPr>
              <a:t>https://www.kaggle.com/datasets/jangedoo/utkface-new</a:t>
            </a:r>
          </a:p>
          <a:p>
            <a:pPr>
              <a:lnSpc>
                <a:spcPts val="5926"/>
              </a:lnSpc>
            </a:pPr>
            <a:r>
              <a:rPr lang="en-US" sz="3200" b="1" dirty="0">
                <a:solidFill>
                  <a:srgbClr val="050A30"/>
                </a:solidFill>
              </a:rPr>
              <a:t>[2] Reference 2: </a:t>
            </a:r>
            <a:r>
              <a:rPr lang="en-US" sz="3200" dirty="0"/>
              <a:t>he IEEE International Conference on Computer Vision, 2015- February, 252–257. https://doi.org/10.1109/ICCVW.2015.41</a:t>
            </a:r>
            <a:endParaRPr lang="en-US" sz="3200" dirty="0">
              <a:solidFill>
                <a:srgbClr val="050A30"/>
              </a:solidFill>
            </a:endParaRPr>
          </a:p>
          <a:p>
            <a:pPr>
              <a:lnSpc>
                <a:spcPts val="5926"/>
              </a:lnSpc>
            </a:pPr>
            <a:r>
              <a:rPr lang="en-US" sz="3200" b="1" dirty="0">
                <a:solidFill>
                  <a:srgbClr val="050A30"/>
                </a:solidFill>
              </a:rPr>
              <a:t>[3] Reference 3: </a:t>
            </a:r>
            <a:r>
              <a:rPr lang="en-US" sz="3200" dirty="0">
                <a:solidFill>
                  <a:srgbClr val="050A30"/>
                </a:solidFill>
              </a:rPr>
              <a:t>Research Paper of I</a:t>
            </a:r>
            <a:r>
              <a:rPr lang="en-US" sz="3200" dirty="0"/>
              <a:t>nternational Journal of Academic Engineering Research (IJAER) “Age and Gender Prediction and Validation Through Single User Images Using CNN”</a:t>
            </a:r>
            <a:endParaRPr lang="en-US" sz="3200" dirty="0">
              <a:solidFill>
                <a:srgbClr val="050A30"/>
              </a:solidFill>
            </a:endParaRPr>
          </a:p>
          <a:p>
            <a:pPr>
              <a:lnSpc>
                <a:spcPts val="5926"/>
              </a:lnSpc>
            </a:pPr>
            <a:r>
              <a:rPr lang="en-US" sz="3200" b="1" dirty="0">
                <a:solidFill>
                  <a:srgbClr val="050A30"/>
                </a:solidFill>
              </a:rPr>
              <a:t>[4] Reference 4: </a:t>
            </a:r>
            <a:r>
              <a:rPr lang="en-US" sz="3200" dirty="0">
                <a:solidFill>
                  <a:srgbClr val="050A30"/>
                </a:solidFill>
              </a:rPr>
              <a:t>Research Article of I</a:t>
            </a:r>
            <a:r>
              <a:rPr lang="en-US" sz="3200" dirty="0"/>
              <a:t>nternational Journal of Computer Science Trends and Technology (IJCST) – Volume 5 Issue 4, Jul – Aug 2017</a:t>
            </a:r>
            <a:endParaRPr lang="en-US" sz="3200" dirty="0">
              <a:solidFill>
                <a:srgbClr val="050A30"/>
              </a:solidFill>
            </a:endParaRPr>
          </a:p>
          <a:p>
            <a:pPr>
              <a:lnSpc>
                <a:spcPts val="5926"/>
              </a:lnSpc>
            </a:pPr>
            <a:r>
              <a:rPr lang="en-US" sz="3200" b="1" dirty="0">
                <a:solidFill>
                  <a:srgbClr val="050A30"/>
                </a:solidFill>
              </a:rPr>
              <a:t>[5] Reference 5: </a:t>
            </a:r>
            <a:r>
              <a:rPr lang="en-US" sz="3200" dirty="0">
                <a:solidFill>
                  <a:srgbClr val="050A30"/>
                </a:solidFill>
              </a:rPr>
              <a:t>https://ieeexplore.ieee.org/Xplore/home.jsp</a:t>
            </a:r>
          </a:p>
          <a:p>
            <a:pPr>
              <a:lnSpc>
                <a:spcPts val="5926"/>
              </a:lnSpc>
            </a:pPr>
            <a:r>
              <a:rPr lang="en-US" sz="3200" b="1" dirty="0">
                <a:solidFill>
                  <a:srgbClr val="050A30"/>
                </a:solidFill>
              </a:rPr>
              <a:t>[6] Reference 6: </a:t>
            </a:r>
            <a:r>
              <a:rPr lang="en-US" sz="3200" dirty="0">
                <a:solidFill>
                  <a:srgbClr val="050A30"/>
                </a:solidFill>
              </a:rPr>
              <a:t>https://scholar.google.com/</a:t>
            </a:r>
          </a:p>
          <a:p>
            <a:pPr>
              <a:lnSpc>
                <a:spcPts val="5926"/>
              </a:lnSpc>
            </a:pPr>
            <a:endParaRPr lang="en-US" sz="3924" dirty="0">
              <a:solidFill>
                <a:srgbClr val="050A30"/>
              </a:solidFill>
            </a:endParaRPr>
          </a:p>
          <a:p>
            <a:pPr algn="l">
              <a:lnSpc>
                <a:spcPts val="5926"/>
              </a:lnSpc>
            </a:pPr>
            <a:endParaRPr lang="en-US" sz="3924" dirty="0">
              <a:solidFill>
                <a:srgbClr val="050A30"/>
              </a:solidFill>
              <a:latin typeface="Agrandir Narrow"/>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00155"/>
            <a:ext cx="1048729" cy="1064552"/>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789244"/>
            <a:ext cx="2617042" cy="201031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11276"/>
            <a:ext cx="1561364" cy="85449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538703"/>
            <a:ext cx="3432328" cy="1029698"/>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958058"/>
            <a:ext cx="1588342" cy="16671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216568" y="7821055"/>
            <a:ext cx="1561364" cy="854492"/>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985641" y="4560747"/>
            <a:ext cx="7218947" cy="4114800"/>
          </a:xfrm>
          <a:prstGeom prst="rect">
            <a:avLst/>
          </a:prstGeom>
        </p:spPr>
      </p:pic>
      <p:sp>
        <p:nvSpPr>
          <p:cNvPr id="10" name="TextBox 9">
            <a:extLst>
              <a:ext uri="{FF2B5EF4-FFF2-40B4-BE49-F238E27FC236}">
                <a16:creationId xmlns:a16="http://schemas.microsoft.com/office/drawing/2014/main" id="{6E7C3D04-4B49-7628-5E30-54E73DE8D47B}"/>
              </a:ext>
            </a:extLst>
          </p:cNvPr>
          <p:cNvSpPr txBox="1"/>
          <p:nvPr/>
        </p:nvSpPr>
        <p:spPr>
          <a:xfrm>
            <a:off x="3886200" y="1790700"/>
            <a:ext cx="9624446" cy="1638847"/>
          </a:xfrm>
          <a:prstGeom prst="rect">
            <a:avLst/>
          </a:prstGeom>
          <a:noFill/>
        </p:spPr>
        <p:txBody>
          <a:bodyPr wrap="square">
            <a:spAutoFit/>
          </a:bodyPr>
          <a:lstStyle/>
          <a:p>
            <a:pPr algn="ctr">
              <a:lnSpc>
                <a:spcPts val="12698"/>
              </a:lnSpc>
              <a:spcBef>
                <a:spcPct val="0"/>
              </a:spcBef>
            </a:pPr>
            <a:r>
              <a:rPr lang="en-US" sz="9600" dirty="0">
                <a:solidFill>
                  <a:srgbClr val="050A30"/>
                </a:solidFill>
              </a:rPr>
              <a:t>Any Queries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216568" y="7821055"/>
            <a:ext cx="1561364" cy="854492"/>
          </a:xfrm>
          <a:prstGeom prst="rect">
            <a:avLst/>
          </a:prstGeom>
        </p:spPr>
      </p:pic>
      <p:sp>
        <p:nvSpPr>
          <p:cNvPr id="11" name="TextBox 11"/>
          <p:cNvSpPr txBox="1"/>
          <p:nvPr/>
        </p:nvSpPr>
        <p:spPr>
          <a:xfrm>
            <a:off x="5379717" y="3924300"/>
            <a:ext cx="7528566" cy="1628651"/>
          </a:xfrm>
          <a:prstGeom prst="rect">
            <a:avLst/>
          </a:prstGeom>
        </p:spPr>
        <p:txBody>
          <a:bodyPr lIns="0" tIns="0" rIns="0" bIns="0" rtlCol="0" anchor="t">
            <a:spAutoFit/>
          </a:bodyPr>
          <a:lstStyle/>
          <a:p>
            <a:pPr algn="ctr">
              <a:lnSpc>
                <a:spcPts val="12698"/>
              </a:lnSpc>
              <a:spcBef>
                <a:spcPct val="0"/>
              </a:spcBef>
            </a:pPr>
            <a:r>
              <a:rPr lang="en-US" sz="10581" b="1" dirty="0">
                <a:solidFill>
                  <a:srgbClr val="050A30"/>
                </a:solidFill>
                <a:cs typeface="Aharoni" panose="02010803020104030203" pitchFamily="2" charset="-79"/>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3" name="Group 3"/>
          <p:cNvGrpSpPr/>
          <p:nvPr/>
        </p:nvGrpSpPr>
        <p:grpSpPr>
          <a:xfrm>
            <a:off x="2015069" y="3561115"/>
            <a:ext cx="918339" cy="91833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916730" y="3478874"/>
            <a:ext cx="918339" cy="918339"/>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39934" y="5323589"/>
            <a:ext cx="918339" cy="918339"/>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41595" y="5241349"/>
            <a:ext cx="918339" cy="918339"/>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175016" y="3729586"/>
            <a:ext cx="5272863"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rPr>
              <a:t>Abstract</a:t>
            </a:r>
          </a:p>
        </p:txBody>
      </p:sp>
      <p:sp>
        <p:nvSpPr>
          <p:cNvPr id="16" name="TextBox 16"/>
          <p:cNvSpPr txBox="1"/>
          <p:nvPr/>
        </p:nvSpPr>
        <p:spPr>
          <a:xfrm>
            <a:off x="3161136" y="5492198"/>
            <a:ext cx="5286743"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rPr>
              <a:t>Introduction</a:t>
            </a:r>
          </a:p>
        </p:txBody>
      </p:sp>
      <p:sp>
        <p:nvSpPr>
          <p:cNvPr id="17" name="TextBox 17"/>
          <p:cNvSpPr txBox="1"/>
          <p:nvPr/>
        </p:nvSpPr>
        <p:spPr>
          <a:xfrm>
            <a:off x="1644600" y="3527269"/>
            <a:ext cx="1032027" cy="764610"/>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01</a:t>
            </a:r>
          </a:p>
        </p:txBody>
      </p:sp>
      <p:sp>
        <p:nvSpPr>
          <p:cNvPr id="18" name="TextBox 18"/>
          <p:cNvSpPr txBox="1"/>
          <p:nvPr/>
        </p:nvSpPr>
        <p:spPr>
          <a:xfrm>
            <a:off x="1644600" y="5228339"/>
            <a:ext cx="932422" cy="764610"/>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02</a:t>
            </a:r>
          </a:p>
        </p:txBody>
      </p:sp>
      <p:grpSp>
        <p:nvGrpSpPr>
          <p:cNvPr id="19" name="Group 19"/>
          <p:cNvGrpSpPr/>
          <p:nvPr/>
        </p:nvGrpSpPr>
        <p:grpSpPr>
          <a:xfrm>
            <a:off x="9569436" y="3599109"/>
            <a:ext cx="918339" cy="918339"/>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471098" y="3516869"/>
            <a:ext cx="918339" cy="918339"/>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575714" y="5361584"/>
            <a:ext cx="918339" cy="918339"/>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477375" y="5279343"/>
            <a:ext cx="918339" cy="91833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257850" y="3565264"/>
            <a:ext cx="973144"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04</a:t>
            </a:r>
          </a:p>
        </p:txBody>
      </p:sp>
      <p:sp>
        <p:nvSpPr>
          <p:cNvPr id="32" name="TextBox 32"/>
          <p:cNvSpPr txBox="1"/>
          <p:nvPr/>
        </p:nvSpPr>
        <p:spPr>
          <a:xfrm>
            <a:off x="9339263" y="5266334"/>
            <a:ext cx="873539"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05</a:t>
            </a:r>
          </a:p>
        </p:txBody>
      </p:sp>
      <p:sp>
        <p:nvSpPr>
          <p:cNvPr id="33" name="TextBox 33"/>
          <p:cNvSpPr txBox="1"/>
          <p:nvPr/>
        </p:nvSpPr>
        <p:spPr>
          <a:xfrm>
            <a:off x="10911270" y="3729586"/>
            <a:ext cx="5771535"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latin typeface="Agrandir Narrow"/>
              </a:rPr>
              <a:t>Flow Chart</a:t>
            </a:r>
          </a:p>
        </p:txBody>
      </p:sp>
      <p:sp>
        <p:nvSpPr>
          <p:cNvPr id="34" name="TextBox 34"/>
          <p:cNvSpPr txBox="1"/>
          <p:nvPr/>
        </p:nvSpPr>
        <p:spPr>
          <a:xfrm>
            <a:off x="10911270" y="5492197"/>
            <a:ext cx="5733435" cy="641201"/>
          </a:xfrm>
          <a:prstGeom prst="rect">
            <a:avLst/>
          </a:prstGeom>
        </p:spPr>
        <p:txBody>
          <a:bodyPr wrap="square" lIns="0" tIns="0" rIns="0" bIns="0" rtlCol="0" anchor="t">
            <a:spAutoFit/>
          </a:bodyPr>
          <a:lstStyle/>
          <a:p>
            <a:pPr marL="0" lvl="0" indent="0" algn="l">
              <a:lnSpc>
                <a:spcPts val="5040"/>
              </a:lnSpc>
              <a:spcBef>
                <a:spcPct val="0"/>
              </a:spcBef>
            </a:pPr>
            <a:r>
              <a:rPr lang="en-US" sz="4200" dirty="0">
                <a:solidFill>
                  <a:srgbClr val="12229D"/>
                </a:solidFill>
                <a:latin typeface="Agrandir Narrow"/>
              </a:rPr>
              <a:t>Procedures</a:t>
            </a:r>
          </a:p>
        </p:txBody>
      </p:sp>
      <p:sp>
        <p:nvSpPr>
          <p:cNvPr id="35" name="AutoShape 35"/>
          <p:cNvSpPr/>
          <p:nvPr/>
        </p:nvSpPr>
        <p:spPr>
          <a:xfrm rot="5306988">
            <a:off x="6180585" y="5762792"/>
            <a:ext cx="5021456" cy="126866"/>
          </a:xfrm>
          <a:prstGeom prst="line">
            <a:avLst/>
          </a:prstGeom>
          <a:ln w="38100" cap="flat">
            <a:solidFill>
              <a:srgbClr val="5CB6F9"/>
            </a:solidFill>
            <a:prstDash val="solid"/>
            <a:headEnd type="none" w="sm" len="sm"/>
            <a:tailEnd type="none" w="sm" len="sm"/>
          </a:ln>
        </p:spPr>
      </p:sp>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71926" y="8725820"/>
            <a:ext cx="2888785" cy="2219056"/>
          </a:xfrm>
          <a:prstGeom prst="rect">
            <a:avLst/>
          </a:prstGeom>
        </p:spPr>
      </p:pic>
      <p:pic>
        <p:nvPicPr>
          <p:cNvPr id="38" name="Picture 3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40" name="Picture 4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grpSp>
        <p:nvGrpSpPr>
          <p:cNvPr id="42" name="Group 42"/>
          <p:cNvGrpSpPr/>
          <p:nvPr/>
        </p:nvGrpSpPr>
        <p:grpSpPr>
          <a:xfrm>
            <a:off x="1939934" y="6997222"/>
            <a:ext cx="918339" cy="918339"/>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841595" y="6914981"/>
            <a:ext cx="918339" cy="918339"/>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7" name="TextBox 4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8" name="TextBox 48"/>
          <p:cNvSpPr txBox="1"/>
          <p:nvPr/>
        </p:nvSpPr>
        <p:spPr>
          <a:xfrm>
            <a:off x="3119948" y="7193268"/>
            <a:ext cx="5507042" cy="641201"/>
          </a:xfrm>
          <a:prstGeom prst="rect">
            <a:avLst/>
          </a:prstGeom>
        </p:spPr>
        <p:txBody>
          <a:bodyPr wrap="square" lIns="0" tIns="0" rIns="0" bIns="0" rtlCol="0" anchor="t">
            <a:spAutoFit/>
          </a:bodyPr>
          <a:lstStyle/>
          <a:p>
            <a:pPr marL="0" lvl="0" indent="0">
              <a:lnSpc>
                <a:spcPts val="5040"/>
              </a:lnSpc>
              <a:spcBef>
                <a:spcPct val="0"/>
              </a:spcBef>
            </a:pPr>
            <a:r>
              <a:rPr lang="en-US" sz="4200" dirty="0">
                <a:solidFill>
                  <a:srgbClr val="12229D"/>
                </a:solidFill>
              </a:rPr>
              <a:t>Technologies Used</a:t>
            </a:r>
          </a:p>
        </p:txBody>
      </p:sp>
      <p:sp>
        <p:nvSpPr>
          <p:cNvPr id="49" name="TextBox 49"/>
          <p:cNvSpPr txBox="1"/>
          <p:nvPr/>
        </p:nvSpPr>
        <p:spPr>
          <a:xfrm>
            <a:off x="1644600" y="6901972"/>
            <a:ext cx="932422"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03</a:t>
            </a:r>
          </a:p>
        </p:txBody>
      </p:sp>
      <p:grpSp>
        <p:nvGrpSpPr>
          <p:cNvPr id="50" name="Group 50"/>
          <p:cNvGrpSpPr/>
          <p:nvPr/>
        </p:nvGrpSpPr>
        <p:grpSpPr>
          <a:xfrm>
            <a:off x="9634597" y="7067013"/>
            <a:ext cx="918339" cy="918339"/>
            <a:chOff x="0" y="0"/>
            <a:chExt cx="812800" cy="812800"/>
          </a:xfrm>
        </p:grpSpPr>
        <p:sp>
          <p:nvSpPr>
            <p:cNvPr id="51" name="Freeform 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2" name="TextBox 5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536258" y="6984773"/>
            <a:ext cx="918339" cy="918339"/>
            <a:chOff x="0" y="0"/>
            <a:chExt cx="812800" cy="812800"/>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55" name="TextBox 5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11095861" y="7001030"/>
            <a:ext cx="5285871" cy="1400175"/>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Conclusion &amp; Future Work</a:t>
            </a:r>
          </a:p>
        </p:txBody>
      </p:sp>
      <p:sp>
        <p:nvSpPr>
          <p:cNvPr id="57" name="TextBox 57"/>
          <p:cNvSpPr txBox="1"/>
          <p:nvPr/>
        </p:nvSpPr>
        <p:spPr>
          <a:xfrm>
            <a:off x="9339263" y="6971763"/>
            <a:ext cx="932422"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06</a:t>
            </a:r>
          </a:p>
        </p:txBody>
      </p:sp>
      <p:grpSp>
        <p:nvGrpSpPr>
          <p:cNvPr id="58" name="Group 58"/>
          <p:cNvGrpSpPr/>
          <p:nvPr/>
        </p:nvGrpSpPr>
        <p:grpSpPr>
          <a:xfrm>
            <a:off x="6386410" y="8684594"/>
            <a:ext cx="918339" cy="918339"/>
            <a:chOff x="0" y="0"/>
            <a:chExt cx="812800" cy="812800"/>
          </a:xfrm>
        </p:grpSpPr>
        <p:sp>
          <p:nvSpPr>
            <p:cNvPr id="59" name="Freeform 5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60" name="TextBox 6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6288071" y="8602354"/>
            <a:ext cx="918339" cy="918339"/>
            <a:chOff x="0" y="0"/>
            <a:chExt cx="812800" cy="812800"/>
          </a:xfrm>
        </p:grpSpPr>
        <p:sp>
          <p:nvSpPr>
            <p:cNvPr id="62" name="Freeform 6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63" name="TextBox 6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7847674" y="8700852"/>
            <a:ext cx="5285871" cy="641201"/>
          </a:xfrm>
          <a:prstGeom prst="rect">
            <a:avLst/>
          </a:prstGeom>
        </p:spPr>
        <p:txBody>
          <a:bodyPr wrap="square" lIns="0" tIns="0" rIns="0" bIns="0" rtlCol="0" anchor="t">
            <a:spAutoFit/>
          </a:bodyPr>
          <a:lstStyle/>
          <a:p>
            <a:pPr marL="0" lvl="0" indent="0">
              <a:lnSpc>
                <a:spcPts val="5040"/>
              </a:lnSpc>
              <a:spcBef>
                <a:spcPct val="0"/>
              </a:spcBef>
            </a:pPr>
            <a:r>
              <a:rPr lang="en-US" sz="4200">
                <a:solidFill>
                  <a:srgbClr val="12229D"/>
                </a:solidFill>
              </a:rPr>
              <a:t>References</a:t>
            </a:r>
          </a:p>
        </p:txBody>
      </p:sp>
      <p:sp>
        <p:nvSpPr>
          <p:cNvPr id="65" name="TextBox 65"/>
          <p:cNvSpPr txBox="1"/>
          <p:nvPr/>
        </p:nvSpPr>
        <p:spPr>
          <a:xfrm>
            <a:off x="6135648" y="8589344"/>
            <a:ext cx="932422" cy="764698"/>
          </a:xfrm>
          <a:prstGeom prst="rect">
            <a:avLst/>
          </a:prstGeom>
        </p:spPr>
        <p:txBody>
          <a:bodyPr wrap="square" lIns="0" tIns="0" rIns="0" bIns="0" rtlCol="0" anchor="t">
            <a:spAutoFit/>
          </a:bodyPr>
          <a:lstStyle/>
          <a:p>
            <a:pPr algn="r">
              <a:lnSpc>
                <a:spcPts val="6151"/>
              </a:lnSpc>
              <a:spcBef>
                <a:spcPct val="0"/>
              </a:spcBef>
            </a:pPr>
            <a:r>
              <a:rPr lang="en-US" sz="4393">
                <a:solidFill>
                  <a:srgbClr val="F4F6FC"/>
                </a:solidFill>
              </a:rPr>
              <a:t>07</a:t>
            </a:r>
          </a:p>
        </p:txBody>
      </p:sp>
      <p:grpSp>
        <p:nvGrpSpPr>
          <p:cNvPr id="66" name="Group 2"/>
          <p:cNvGrpSpPr/>
          <p:nvPr/>
        </p:nvGrpSpPr>
        <p:grpSpPr>
          <a:xfrm>
            <a:off x="5070620" y="701134"/>
            <a:ext cx="8416780" cy="937909"/>
            <a:chOff x="0" y="0"/>
            <a:chExt cx="2933248" cy="359380"/>
          </a:xfrm>
        </p:grpSpPr>
        <p:sp>
          <p:nvSpPr>
            <p:cNvPr id="67"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68"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5409061" y="737585"/>
            <a:ext cx="8124074" cy="948978"/>
          </a:xfrm>
          <a:prstGeom prst="rect">
            <a:avLst/>
          </a:prstGeom>
        </p:spPr>
        <p:txBody>
          <a:bodyPr wrap="square" lIns="0" tIns="0" rIns="0" bIns="0" rtlCol="0" anchor="t">
            <a:spAutoFit/>
          </a:bodyPr>
          <a:lstStyle/>
          <a:p>
            <a:pPr marL="0" lvl="0" indent="0" algn="ctr">
              <a:lnSpc>
                <a:spcPts val="7382"/>
              </a:lnSpc>
              <a:spcBef>
                <a:spcPct val="0"/>
              </a:spcBef>
            </a:pPr>
            <a:r>
              <a:rPr lang="en-US" sz="6151" dirty="0">
                <a:solidFill>
                  <a:srgbClr val="050A30"/>
                </a:solidFill>
                <a:latin typeface="Agrandir Narrow"/>
              </a:rPr>
              <a:t>Table of 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2" name="Group 2"/>
          <p:cNvGrpSpPr/>
          <p:nvPr/>
        </p:nvGrpSpPr>
        <p:grpSpPr>
          <a:xfrm>
            <a:off x="5090029" y="434249"/>
            <a:ext cx="8416780" cy="937909"/>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42010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05140" y="7989068"/>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4800" y="105890"/>
            <a:ext cx="1561364" cy="85449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524190" y="2466245"/>
            <a:ext cx="3574561" cy="3457575"/>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2280440" y="3086100"/>
            <a:ext cx="2732872" cy="4114800"/>
          </a:xfrm>
          <a:prstGeom prst="rect">
            <a:avLst/>
          </a:prstGeom>
        </p:spPr>
      </p:pic>
      <p:sp>
        <p:nvSpPr>
          <p:cNvPr id="14" name="TextBox 14"/>
          <p:cNvSpPr txBox="1"/>
          <p:nvPr/>
        </p:nvSpPr>
        <p:spPr>
          <a:xfrm>
            <a:off x="4858899" y="447420"/>
            <a:ext cx="8787976" cy="872034"/>
          </a:xfrm>
          <a:prstGeom prst="rect">
            <a:avLst/>
          </a:prstGeom>
        </p:spPr>
        <p:txBody>
          <a:bodyPr lIns="0" tIns="0" rIns="0" bIns="0" rtlCol="0" anchor="t">
            <a:spAutoFit/>
          </a:bodyPr>
          <a:lstStyle/>
          <a:p>
            <a:pPr algn="ctr">
              <a:lnSpc>
                <a:spcPts val="6837"/>
              </a:lnSpc>
              <a:spcBef>
                <a:spcPct val="0"/>
              </a:spcBef>
            </a:pPr>
            <a:r>
              <a:rPr lang="en-US" sz="5698" dirty="0">
                <a:solidFill>
                  <a:srgbClr val="050A30"/>
                </a:solidFill>
              </a:rPr>
              <a:t>Introduction</a:t>
            </a:r>
          </a:p>
        </p:txBody>
      </p:sp>
      <p:sp>
        <p:nvSpPr>
          <p:cNvPr id="18" name="TextBox 18"/>
          <p:cNvSpPr txBox="1"/>
          <p:nvPr/>
        </p:nvSpPr>
        <p:spPr>
          <a:xfrm>
            <a:off x="8763000" y="2753997"/>
            <a:ext cx="3237718" cy="1846659"/>
          </a:xfrm>
          <a:prstGeom prst="rect">
            <a:avLst/>
          </a:prstGeom>
        </p:spPr>
        <p:txBody>
          <a:bodyPr wrap="square" lIns="0" tIns="0" rIns="0" bIns="0" rtlCol="0" anchor="t">
            <a:spAutoFit/>
          </a:bodyPr>
          <a:lstStyle/>
          <a:p>
            <a:r>
              <a:rPr lang="en-US" sz="2400" b="0" i="0" u="none" strike="noStrike" dirty="0">
                <a:effectLst/>
              </a:rPr>
              <a:t>In this project, a frame is taken as input and the algorithm will determine the age and gender of person(s) in the frame</a:t>
            </a:r>
            <a:r>
              <a:rPr lang="en-US" sz="2400" b="0" i="0" u="none" strike="noStrike" dirty="0">
                <a:solidFill>
                  <a:srgbClr val="731F7D"/>
                </a:solidFill>
                <a:effectLst/>
              </a:rPr>
              <a:t>. </a:t>
            </a:r>
            <a:endParaRPr lang="en-US" sz="2300" dirty="0">
              <a:solidFill>
                <a:srgbClr val="050A30"/>
              </a:solidFill>
            </a:endParaRPr>
          </a:p>
        </p:txBody>
      </p:sp>
      <p:sp>
        <p:nvSpPr>
          <p:cNvPr id="25" name="TextBox 24">
            <a:extLst>
              <a:ext uri="{FF2B5EF4-FFF2-40B4-BE49-F238E27FC236}">
                <a16:creationId xmlns:a16="http://schemas.microsoft.com/office/drawing/2014/main" id="{C8CF98AE-40F2-9E0A-A5EA-E736F9B5B5F5}"/>
              </a:ext>
            </a:extLst>
          </p:cNvPr>
          <p:cNvSpPr txBox="1"/>
          <p:nvPr/>
        </p:nvSpPr>
        <p:spPr>
          <a:xfrm>
            <a:off x="762000" y="2924162"/>
            <a:ext cx="6248400" cy="3970318"/>
          </a:xfrm>
          <a:prstGeom prst="rect">
            <a:avLst/>
          </a:prstGeom>
          <a:noFill/>
        </p:spPr>
        <p:txBody>
          <a:bodyPr wrap="square">
            <a:spAutoFit/>
          </a:bodyPr>
          <a:lstStyle/>
          <a:p>
            <a:r>
              <a:rPr lang="en-US" sz="2800" b="0" i="0" u="none" strike="noStrike" dirty="0">
                <a:effectLst/>
              </a:rPr>
              <a:t>• Age and gender, two of the key facial attributes, play a very foundational role in social interactions, making age and gender estimation from a single face frame is an important task in intelligent applications, such as access control, human computer interaction, law enforcement, marketing intelligence and visual surveillance, etc.</a:t>
            </a: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2" name="Group 2"/>
          <p:cNvGrpSpPr/>
          <p:nvPr/>
        </p:nvGrpSpPr>
        <p:grpSpPr>
          <a:xfrm>
            <a:off x="5090029" y="319949"/>
            <a:ext cx="8416780" cy="937909"/>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latin typeface="Calibri" panose="020F0502020204030204" pitchFamily="34" charset="0"/>
                <a:cs typeface="Calibri" panose="020F0502020204030204" pitchFamily="34" charset="0"/>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42010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05140" y="7989068"/>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8018" y="193258"/>
            <a:ext cx="1561364" cy="854492"/>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622222" y="2466245"/>
            <a:ext cx="3476529" cy="3457575"/>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2280440" y="3086100"/>
            <a:ext cx="2732872" cy="4114800"/>
          </a:xfrm>
          <a:prstGeom prst="rect">
            <a:avLst/>
          </a:prstGeom>
        </p:spPr>
      </p:pic>
      <p:sp>
        <p:nvSpPr>
          <p:cNvPr id="14" name="TextBox 14"/>
          <p:cNvSpPr txBox="1"/>
          <p:nvPr/>
        </p:nvSpPr>
        <p:spPr>
          <a:xfrm>
            <a:off x="4858899" y="447420"/>
            <a:ext cx="8787976" cy="872034"/>
          </a:xfrm>
          <a:prstGeom prst="rect">
            <a:avLst/>
          </a:prstGeom>
        </p:spPr>
        <p:txBody>
          <a:bodyPr lIns="0" tIns="0" rIns="0" bIns="0" rtlCol="0" anchor="t">
            <a:spAutoFit/>
          </a:bodyPr>
          <a:lstStyle/>
          <a:p>
            <a:pPr algn="ctr">
              <a:lnSpc>
                <a:spcPts val="6837"/>
              </a:lnSpc>
              <a:spcBef>
                <a:spcPct val="0"/>
              </a:spcBef>
            </a:pPr>
            <a:r>
              <a:rPr lang="en-US" sz="5698" dirty="0">
                <a:solidFill>
                  <a:srgbClr val="050A30"/>
                </a:solidFill>
                <a:latin typeface="Calibri" panose="020F0502020204030204" pitchFamily="34" charset="0"/>
                <a:cs typeface="Calibri" panose="020F0502020204030204" pitchFamily="34" charset="0"/>
              </a:rPr>
              <a:t>Objective</a:t>
            </a:r>
          </a:p>
        </p:txBody>
      </p:sp>
      <p:sp>
        <p:nvSpPr>
          <p:cNvPr id="18" name="TextBox 18"/>
          <p:cNvSpPr txBox="1"/>
          <p:nvPr/>
        </p:nvSpPr>
        <p:spPr>
          <a:xfrm>
            <a:off x="8839200" y="2753997"/>
            <a:ext cx="3161518" cy="2230611"/>
          </a:xfrm>
          <a:prstGeom prst="rect">
            <a:avLst/>
          </a:prstGeom>
        </p:spPr>
        <p:txBody>
          <a:bodyPr wrap="square" lIns="0" tIns="0" rIns="0" bIns="0" rtlCol="0" anchor="t">
            <a:spAutoFit/>
          </a:bodyPr>
          <a:lstStyle/>
          <a:p>
            <a:r>
              <a:rPr lang="en-US" sz="2400" b="0" i="0" u="none" strike="noStrike" dirty="0">
                <a:effectLst/>
                <a:latin typeface="Calibri" panose="020F0502020204030204" pitchFamily="34" charset="0"/>
                <a:cs typeface="Calibri" panose="020F0502020204030204" pitchFamily="34" charset="0"/>
              </a:rPr>
              <a:t>We divide the age into 8 ranges[ (0 - 2), (4 - 6),</a:t>
            </a:r>
            <a:endParaRPr lang="en-US" sz="2400" dirty="0">
              <a:effectLst/>
              <a:latin typeface="Calibri" panose="020F0502020204030204" pitchFamily="34" charset="0"/>
              <a:cs typeface="Calibri" panose="020F0502020204030204" pitchFamily="34" charset="0"/>
            </a:endParaRPr>
          </a:p>
          <a:p>
            <a:r>
              <a:rPr lang="en-US" sz="2400" b="0" i="0" u="none" strike="noStrike" dirty="0">
                <a:effectLst/>
                <a:latin typeface="Calibri" panose="020F0502020204030204" pitchFamily="34" charset="0"/>
                <a:cs typeface="Calibri" panose="020F0502020204030204" pitchFamily="34" charset="0"/>
              </a:rPr>
              <a:t>(8-12), (15-20), (25 - 32), (38-43), (48 - 53), (60 - 100)] </a:t>
            </a:r>
            <a:endParaRPr lang="en-US" sz="2400" dirty="0">
              <a:effectLst/>
              <a:latin typeface="Calibri" panose="020F0502020204030204" pitchFamily="34" charset="0"/>
              <a:cs typeface="Calibri" panose="020F0502020204030204" pitchFamily="34" charset="0"/>
            </a:endParaRPr>
          </a:p>
          <a:p>
            <a:pPr algn="ctr">
              <a:lnSpc>
                <a:spcPts val="3220"/>
              </a:lnSpc>
            </a:pPr>
            <a:endParaRPr lang="en-US" sz="2300" dirty="0">
              <a:solidFill>
                <a:srgbClr val="050A3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121A0A2-A4DE-4337-2962-C7EA3A6E3329}"/>
              </a:ext>
            </a:extLst>
          </p:cNvPr>
          <p:cNvSpPr txBox="1"/>
          <p:nvPr/>
        </p:nvSpPr>
        <p:spPr>
          <a:xfrm>
            <a:off x="533400" y="2654927"/>
            <a:ext cx="6553200" cy="3539430"/>
          </a:xfrm>
          <a:prstGeom prst="rect">
            <a:avLst/>
          </a:prstGeom>
          <a:noFill/>
        </p:spPr>
        <p:txBody>
          <a:bodyPr wrap="square">
            <a:spAutoFit/>
          </a:bodyPr>
          <a:lstStyle/>
          <a:p>
            <a:pPr marL="285750" indent="-285750">
              <a:buFont typeface="Wingdings" panose="05000000000000000000" pitchFamily="2" charset="2"/>
              <a:buChar char="Ø"/>
            </a:pPr>
            <a:r>
              <a:rPr lang="en-IN" sz="3200" dirty="0"/>
              <a:t>To pretrain the age and gender detection model using the public Datasets such as UTK Face.</a:t>
            </a:r>
          </a:p>
          <a:p>
            <a:pPr marL="285750" indent="-285750">
              <a:buFont typeface="Wingdings" panose="05000000000000000000" pitchFamily="2" charset="2"/>
              <a:buChar char="Ø"/>
            </a:pPr>
            <a:r>
              <a:rPr lang="en-IN" sz="3200" dirty="0"/>
              <a:t>To use facial images to detect the age and gender provided to the model To use model and expose it in as API using Flask or other.</a:t>
            </a:r>
          </a:p>
        </p:txBody>
      </p:sp>
    </p:spTree>
    <p:extLst>
      <p:ext uri="{BB962C8B-B14F-4D97-AF65-F5344CB8AC3E}">
        <p14:creationId xmlns:p14="http://schemas.microsoft.com/office/powerpoint/2010/main" val="265642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31" name="Group 2"/>
          <p:cNvGrpSpPr/>
          <p:nvPr/>
        </p:nvGrpSpPr>
        <p:grpSpPr>
          <a:xfrm>
            <a:off x="4191000" y="500883"/>
            <a:ext cx="10474737" cy="1614979"/>
            <a:chOff x="0" y="0"/>
            <a:chExt cx="2933248" cy="359380"/>
          </a:xfrm>
        </p:grpSpPr>
        <p:sp>
          <p:nvSpPr>
            <p:cNvPr id="3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txBody>
            <a:bodyPr/>
            <a:lstStyle/>
            <a:p>
              <a:endParaRPr lang="en-IN" dirty="0"/>
            </a:p>
          </p:txBody>
        </p:sp>
        <p:sp>
          <p:nvSpPr>
            <p:cNvPr id="3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892241" y="2857500"/>
            <a:ext cx="1558903" cy="1558903"/>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471297" y="2781300"/>
            <a:ext cx="1558903" cy="155890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7" y="1781918"/>
            <a:ext cx="1561364" cy="854492"/>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51737" y="3134383"/>
            <a:ext cx="3819097" cy="6123917"/>
          </a:xfrm>
          <a:prstGeom prst="rect">
            <a:avLst/>
          </a:prstGeom>
        </p:spPr>
      </p:pic>
      <p:sp>
        <p:nvSpPr>
          <p:cNvPr id="22" name="TextBox 22"/>
          <p:cNvSpPr txBox="1"/>
          <p:nvPr/>
        </p:nvSpPr>
        <p:spPr>
          <a:xfrm>
            <a:off x="4077124" y="920155"/>
            <a:ext cx="10133753" cy="718145"/>
          </a:xfrm>
          <a:prstGeom prst="rect">
            <a:avLst/>
          </a:prstGeom>
        </p:spPr>
        <p:txBody>
          <a:bodyPr lIns="0" tIns="0" rIns="0" bIns="0" rtlCol="0" anchor="t">
            <a:spAutoFit/>
          </a:bodyPr>
          <a:lstStyle/>
          <a:p>
            <a:pPr algn="ctr">
              <a:lnSpc>
                <a:spcPts val="5626"/>
              </a:lnSpc>
              <a:spcBef>
                <a:spcPct val="0"/>
              </a:spcBef>
            </a:pPr>
            <a:r>
              <a:rPr lang="en-US" sz="4688" b="1" dirty="0">
                <a:solidFill>
                  <a:srgbClr val="050A30"/>
                </a:solidFill>
              </a:rPr>
              <a:t>Uses of Topic in Real Life Scenario </a:t>
            </a:r>
          </a:p>
        </p:txBody>
      </p:sp>
      <p:sp>
        <p:nvSpPr>
          <p:cNvPr id="23" name="TextBox 23"/>
          <p:cNvSpPr txBox="1"/>
          <p:nvPr/>
        </p:nvSpPr>
        <p:spPr>
          <a:xfrm>
            <a:off x="3709630" y="3390900"/>
            <a:ext cx="4291370" cy="549446"/>
          </a:xfrm>
          <a:prstGeom prst="rect">
            <a:avLst/>
          </a:prstGeom>
        </p:spPr>
        <p:txBody>
          <a:bodyPr wrap="square" lIns="0" tIns="0" rIns="0" bIns="0" rtlCol="0" anchor="t">
            <a:spAutoFit/>
          </a:bodyPr>
          <a:lstStyle/>
          <a:p>
            <a:pPr marL="0" lvl="0" indent="0">
              <a:lnSpc>
                <a:spcPts val="4396"/>
              </a:lnSpc>
              <a:spcBef>
                <a:spcPct val="0"/>
              </a:spcBef>
            </a:pPr>
            <a:r>
              <a:rPr lang="en-US" sz="3664" b="1" dirty="0">
                <a:solidFill>
                  <a:srgbClr val="12229D"/>
                </a:solidFill>
              </a:rPr>
              <a:t>Quividi</a:t>
            </a:r>
          </a:p>
        </p:txBody>
      </p:sp>
      <p:sp>
        <p:nvSpPr>
          <p:cNvPr id="25" name="TextBox 25"/>
          <p:cNvSpPr txBox="1"/>
          <p:nvPr/>
        </p:nvSpPr>
        <p:spPr>
          <a:xfrm>
            <a:off x="13388604" y="3238500"/>
            <a:ext cx="4061196" cy="549446"/>
          </a:xfrm>
          <a:prstGeom prst="rect">
            <a:avLst/>
          </a:prstGeom>
        </p:spPr>
        <p:txBody>
          <a:bodyPr wrap="square" lIns="0" tIns="0" rIns="0" bIns="0" rtlCol="0" anchor="t">
            <a:spAutoFit/>
          </a:bodyPr>
          <a:lstStyle/>
          <a:p>
            <a:pPr marL="0" lvl="0" indent="0">
              <a:lnSpc>
                <a:spcPts val="4396"/>
              </a:lnSpc>
              <a:spcBef>
                <a:spcPct val="0"/>
              </a:spcBef>
            </a:pPr>
            <a:r>
              <a:rPr lang="en-US" sz="3664" b="1" dirty="0">
                <a:solidFill>
                  <a:srgbClr val="12229D"/>
                </a:solidFill>
              </a:rPr>
              <a:t>Age</a:t>
            </a:r>
            <a:r>
              <a:rPr lang="en-US" sz="3664" b="1" dirty="0">
                <a:solidFill>
                  <a:srgbClr val="12229D"/>
                </a:solidFill>
                <a:latin typeface="Agrandir Narrow Bold"/>
              </a:rPr>
              <a:t> </a:t>
            </a:r>
            <a:r>
              <a:rPr lang="en-US" sz="3664" b="1" dirty="0">
                <a:solidFill>
                  <a:srgbClr val="12229D"/>
                </a:solidFill>
              </a:rPr>
              <a:t>Bot</a:t>
            </a:r>
          </a:p>
        </p:txBody>
      </p:sp>
      <p:pic>
        <p:nvPicPr>
          <p:cNvPr id="34" name="Picture 33">
            <a:extLst>
              <a:ext uri="{FF2B5EF4-FFF2-40B4-BE49-F238E27FC236}">
                <a16:creationId xmlns:a16="http://schemas.microsoft.com/office/drawing/2014/main" id="{274B7466-D54C-C2D9-F226-6221BAD105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4974" y="3238500"/>
            <a:ext cx="1260023" cy="806415"/>
          </a:xfrm>
          <a:prstGeom prst="rect">
            <a:avLst/>
          </a:prstGeom>
        </p:spPr>
      </p:pic>
      <p:pic>
        <p:nvPicPr>
          <p:cNvPr id="36" name="Picture 35">
            <a:extLst>
              <a:ext uri="{FF2B5EF4-FFF2-40B4-BE49-F238E27FC236}">
                <a16:creationId xmlns:a16="http://schemas.microsoft.com/office/drawing/2014/main" id="{878115E2-550D-EA37-BE39-464DF7A61D9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74983" y="3009900"/>
            <a:ext cx="1018620" cy="1018620"/>
          </a:xfrm>
          <a:prstGeom prst="rect">
            <a:avLst/>
          </a:prstGeom>
        </p:spPr>
      </p:pic>
      <p:sp>
        <p:nvSpPr>
          <p:cNvPr id="38" name="TextBox 37">
            <a:extLst>
              <a:ext uri="{FF2B5EF4-FFF2-40B4-BE49-F238E27FC236}">
                <a16:creationId xmlns:a16="http://schemas.microsoft.com/office/drawing/2014/main" id="{F4A3AD5F-6F41-57A4-A5ED-CC1C681360BD}"/>
              </a:ext>
            </a:extLst>
          </p:cNvPr>
          <p:cNvSpPr txBox="1"/>
          <p:nvPr/>
        </p:nvSpPr>
        <p:spPr>
          <a:xfrm>
            <a:off x="1981199" y="4686300"/>
            <a:ext cx="4666597" cy="4031873"/>
          </a:xfrm>
          <a:prstGeom prst="rect">
            <a:avLst/>
          </a:prstGeom>
          <a:noFill/>
        </p:spPr>
        <p:txBody>
          <a:bodyPr wrap="square">
            <a:spAutoFit/>
          </a:bodyPr>
          <a:lstStyle/>
          <a:p>
            <a:r>
              <a:rPr lang="en-IN" sz="3200" dirty="0"/>
              <a:t>which is used to detect age and gender of users who passes by based on online face analyses and automatically starts playing advertisements based on the targeted audience.</a:t>
            </a:r>
          </a:p>
        </p:txBody>
      </p:sp>
      <p:sp>
        <p:nvSpPr>
          <p:cNvPr id="40" name="TextBox 39">
            <a:extLst>
              <a:ext uri="{FF2B5EF4-FFF2-40B4-BE49-F238E27FC236}">
                <a16:creationId xmlns:a16="http://schemas.microsoft.com/office/drawing/2014/main" id="{747571C1-B70F-F8B2-C8B9-977DF4A9400D}"/>
              </a:ext>
            </a:extLst>
          </p:cNvPr>
          <p:cNvSpPr txBox="1"/>
          <p:nvPr/>
        </p:nvSpPr>
        <p:spPr>
          <a:xfrm>
            <a:off x="11617444" y="4681835"/>
            <a:ext cx="5375156" cy="4031873"/>
          </a:xfrm>
          <a:prstGeom prst="rect">
            <a:avLst/>
          </a:prstGeom>
          <a:noFill/>
        </p:spPr>
        <p:txBody>
          <a:bodyPr wrap="square">
            <a:spAutoFit/>
          </a:bodyPr>
          <a:lstStyle/>
          <a:p>
            <a:r>
              <a:rPr lang="en-IN" sz="3200" dirty="0"/>
              <a:t>which is an Android App that determines your age from your photos using facial recognition. It can guess your age and gender along with that can also find multiple faces in a picture and estimate the age for each face.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600604" y="1037141"/>
            <a:ext cx="7705196" cy="982159"/>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08462" y="2578212"/>
            <a:ext cx="4650838" cy="481328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70958" y="1028700"/>
            <a:ext cx="1588342" cy="1667153"/>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055483" y="2695853"/>
            <a:ext cx="850914" cy="850914"/>
          </a:xfrm>
          <a:prstGeom prst="rect">
            <a:avLst/>
          </a:prstGeom>
        </p:spPr>
      </p:pic>
      <p:pic>
        <p:nvPicPr>
          <p:cNvPr id="33" name="Picture 3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748834" y="3594071"/>
            <a:ext cx="2716295" cy="2716295"/>
          </a:xfrm>
          <a:prstGeom prst="rect">
            <a:avLst/>
          </a:prstGeom>
        </p:spPr>
      </p:pic>
      <p:sp>
        <p:nvSpPr>
          <p:cNvPr id="35" name="TextBox 35"/>
          <p:cNvSpPr txBox="1"/>
          <p:nvPr/>
        </p:nvSpPr>
        <p:spPr>
          <a:xfrm>
            <a:off x="-1875071" y="1255386"/>
            <a:ext cx="9266471" cy="611514"/>
          </a:xfrm>
          <a:prstGeom prst="rect">
            <a:avLst/>
          </a:prstGeom>
        </p:spPr>
        <p:txBody>
          <a:bodyPr lIns="0" tIns="0" rIns="0" bIns="0" rtlCol="0" anchor="t">
            <a:spAutoFit/>
          </a:bodyPr>
          <a:lstStyle/>
          <a:p>
            <a:pPr algn="ctr">
              <a:lnSpc>
                <a:spcPts val="4884"/>
              </a:lnSpc>
              <a:spcBef>
                <a:spcPct val="0"/>
              </a:spcBef>
            </a:pPr>
            <a:r>
              <a:rPr lang="en-US" sz="4070" b="1" dirty="0">
                <a:solidFill>
                  <a:srgbClr val="050A30"/>
                </a:solidFill>
              </a:rPr>
              <a:t>Dataset</a:t>
            </a:r>
            <a:r>
              <a:rPr lang="en-US" sz="4070" b="1" dirty="0">
                <a:solidFill>
                  <a:srgbClr val="050A30"/>
                </a:solidFill>
                <a:latin typeface="Agrandir Narrow Bold"/>
              </a:rPr>
              <a:t> </a:t>
            </a:r>
            <a:r>
              <a:rPr lang="en-US" sz="4070" b="1" dirty="0">
                <a:solidFill>
                  <a:srgbClr val="050A30"/>
                </a:solidFill>
              </a:rPr>
              <a:t>Used</a:t>
            </a:r>
            <a:r>
              <a:rPr lang="en-US" sz="4070" b="1" dirty="0">
                <a:solidFill>
                  <a:srgbClr val="050A30"/>
                </a:solidFill>
                <a:latin typeface="Agrandir Narrow Bold"/>
              </a:rPr>
              <a:t> </a:t>
            </a:r>
          </a:p>
        </p:txBody>
      </p:sp>
      <p:sp>
        <p:nvSpPr>
          <p:cNvPr id="43" name="TextBox 42">
            <a:extLst>
              <a:ext uri="{FF2B5EF4-FFF2-40B4-BE49-F238E27FC236}">
                <a16:creationId xmlns:a16="http://schemas.microsoft.com/office/drawing/2014/main" id="{07ACB280-D411-7338-96E3-E90836F33EE2}"/>
              </a:ext>
            </a:extLst>
          </p:cNvPr>
          <p:cNvSpPr txBox="1"/>
          <p:nvPr/>
        </p:nvSpPr>
        <p:spPr>
          <a:xfrm>
            <a:off x="600605" y="2695853"/>
            <a:ext cx="8086196" cy="2554545"/>
          </a:xfrm>
          <a:prstGeom prst="rect">
            <a:avLst/>
          </a:prstGeom>
          <a:noFill/>
        </p:spPr>
        <p:txBody>
          <a:bodyPr wrap="square">
            <a:spAutoFit/>
          </a:bodyPr>
          <a:lstStyle/>
          <a:p>
            <a:r>
              <a:rPr lang="en-IN" sz="3200" dirty="0"/>
              <a:t>UTK Face dataset is a large-scale face dataset with long age span (range from 0 to 116 years old).  It has a total of 23708 images. The images cover large variations in facial expression, illumination, pose, resolution and occlusion.</a:t>
            </a:r>
          </a:p>
        </p:txBody>
      </p:sp>
      <p:sp>
        <p:nvSpPr>
          <p:cNvPr id="45" name="TextBox 44">
            <a:extLst>
              <a:ext uri="{FF2B5EF4-FFF2-40B4-BE49-F238E27FC236}">
                <a16:creationId xmlns:a16="http://schemas.microsoft.com/office/drawing/2014/main" id="{4D7F9FAA-7177-CB46-3F40-70AEC4215A87}"/>
              </a:ext>
            </a:extLst>
          </p:cNvPr>
          <p:cNvSpPr txBox="1"/>
          <p:nvPr/>
        </p:nvSpPr>
        <p:spPr>
          <a:xfrm>
            <a:off x="600604" y="5251726"/>
            <a:ext cx="6257397" cy="2062103"/>
          </a:xfrm>
          <a:prstGeom prst="rect">
            <a:avLst/>
          </a:prstGeom>
          <a:noFill/>
        </p:spPr>
        <p:txBody>
          <a:bodyPr wrap="square">
            <a:spAutoFit/>
          </a:bodyPr>
          <a:lstStyle/>
          <a:p>
            <a:endParaRPr lang="en-IN" sz="3200" dirty="0"/>
          </a:p>
          <a:p>
            <a:r>
              <a:rPr lang="en-IN" sz="3200" dirty="0"/>
              <a:t>We used the same set of images for training, testing and validation, to have standardized 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600604" y="1037141"/>
            <a:ext cx="7705196" cy="982159"/>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08462" y="2578212"/>
            <a:ext cx="4650838" cy="481328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70958" y="1028700"/>
            <a:ext cx="1588342" cy="1667153"/>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055483" y="2695853"/>
            <a:ext cx="850914" cy="850914"/>
          </a:xfrm>
          <a:prstGeom prst="rect">
            <a:avLst/>
          </a:prstGeom>
        </p:spPr>
      </p:pic>
      <p:pic>
        <p:nvPicPr>
          <p:cNvPr id="33" name="Picture 3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748834" y="3594071"/>
            <a:ext cx="2716295" cy="2716295"/>
          </a:xfrm>
          <a:prstGeom prst="rect">
            <a:avLst/>
          </a:prstGeom>
        </p:spPr>
      </p:pic>
      <p:sp>
        <p:nvSpPr>
          <p:cNvPr id="35" name="TextBox 35"/>
          <p:cNvSpPr txBox="1"/>
          <p:nvPr/>
        </p:nvSpPr>
        <p:spPr>
          <a:xfrm>
            <a:off x="-1417871" y="1255386"/>
            <a:ext cx="9266471" cy="611514"/>
          </a:xfrm>
          <a:prstGeom prst="rect">
            <a:avLst/>
          </a:prstGeom>
        </p:spPr>
        <p:txBody>
          <a:bodyPr lIns="0" tIns="0" rIns="0" bIns="0" rtlCol="0" anchor="t">
            <a:spAutoFit/>
          </a:bodyPr>
          <a:lstStyle/>
          <a:p>
            <a:pPr algn="ctr">
              <a:lnSpc>
                <a:spcPts val="4884"/>
              </a:lnSpc>
              <a:spcBef>
                <a:spcPct val="0"/>
              </a:spcBef>
            </a:pPr>
            <a:r>
              <a:rPr lang="en-US" sz="4070" b="1" dirty="0">
                <a:solidFill>
                  <a:srgbClr val="050A30"/>
                </a:solidFill>
              </a:rPr>
              <a:t>Data</a:t>
            </a:r>
            <a:r>
              <a:rPr lang="en-US" sz="4070" b="1" dirty="0">
                <a:solidFill>
                  <a:srgbClr val="050A30"/>
                </a:solidFill>
                <a:latin typeface="Calibri" panose="020F0502020204030204" pitchFamily="34" charset="0"/>
                <a:cs typeface="Calibri" panose="020F0502020204030204" pitchFamily="34" charset="0"/>
              </a:rPr>
              <a:t> Preprocessing </a:t>
            </a:r>
          </a:p>
        </p:txBody>
      </p:sp>
      <p:graphicFrame>
        <p:nvGraphicFramePr>
          <p:cNvPr id="4" name="Diagram 3">
            <a:extLst>
              <a:ext uri="{FF2B5EF4-FFF2-40B4-BE49-F238E27FC236}">
                <a16:creationId xmlns:a16="http://schemas.microsoft.com/office/drawing/2014/main" id="{2F91901A-B733-51BF-D792-3983D42417EA}"/>
              </a:ext>
            </a:extLst>
          </p:cNvPr>
          <p:cNvGraphicFramePr/>
          <p:nvPr>
            <p:extLst>
              <p:ext uri="{D42A27DB-BD31-4B8C-83A1-F6EECF244321}">
                <p14:modId xmlns:p14="http://schemas.microsoft.com/office/powerpoint/2010/main" val="1104693744"/>
              </p:ext>
            </p:extLst>
          </p:nvPr>
        </p:nvGraphicFramePr>
        <p:xfrm>
          <a:off x="685800" y="2476500"/>
          <a:ext cx="7372350" cy="5778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483202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85059" y="7636928"/>
            <a:ext cx="2888785" cy="22190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sp>
        <p:nvSpPr>
          <p:cNvPr id="19" name="TextBox 19"/>
          <p:cNvSpPr txBox="1"/>
          <p:nvPr/>
        </p:nvSpPr>
        <p:spPr>
          <a:xfrm>
            <a:off x="6435150" y="3797701"/>
            <a:ext cx="8931266" cy="376129"/>
          </a:xfrm>
          <a:prstGeom prst="rect">
            <a:avLst/>
          </a:prstGeom>
        </p:spPr>
        <p:txBody>
          <a:bodyPr lIns="0" tIns="0" rIns="0" bIns="0" rtlCol="0" anchor="t">
            <a:spAutoFit/>
          </a:bodyPr>
          <a:lstStyle/>
          <a:p>
            <a:pPr marL="214172" lvl="1">
              <a:lnSpc>
                <a:spcPts val="3174"/>
              </a:lnSpc>
            </a:pPr>
            <a:r>
              <a:rPr lang="en-US" sz="1983" dirty="0">
                <a:solidFill>
                  <a:srgbClr val="050A30"/>
                </a:solidFill>
                <a:latin typeface="Agrandir Narrow"/>
              </a:rPr>
              <a:t> </a:t>
            </a:r>
          </a:p>
        </p:txBody>
      </p:sp>
      <p:sp>
        <p:nvSpPr>
          <p:cNvPr id="27" name="TextBox 26">
            <a:extLst>
              <a:ext uri="{FF2B5EF4-FFF2-40B4-BE49-F238E27FC236}">
                <a16:creationId xmlns:a16="http://schemas.microsoft.com/office/drawing/2014/main" id="{A55448EA-1ACD-0ECC-B0B1-79CB45904D04}"/>
              </a:ext>
            </a:extLst>
          </p:cNvPr>
          <p:cNvSpPr txBox="1"/>
          <p:nvPr/>
        </p:nvSpPr>
        <p:spPr>
          <a:xfrm>
            <a:off x="838200" y="1409700"/>
            <a:ext cx="12649200" cy="7725192"/>
          </a:xfrm>
          <a:prstGeom prst="rect">
            <a:avLst/>
          </a:prstGeom>
          <a:noFill/>
        </p:spPr>
        <p:txBody>
          <a:bodyPr wrap="square">
            <a:spAutoFit/>
          </a:bodyPr>
          <a:lstStyle/>
          <a:p>
            <a:endParaRPr lang="en-US" sz="3200" dirty="0"/>
          </a:p>
          <a:p>
            <a:r>
              <a:rPr lang="en-US" sz="4800" b="1" dirty="0"/>
              <a:t>1.Open CV</a:t>
            </a:r>
          </a:p>
          <a:p>
            <a:r>
              <a:rPr lang="en-US" sz="3200" dirty="0"/>
              <a:t>OpenCV is Open Source Computer vision. This library is capable of processing real-time frame and video while also boasting analytical capabilities. OpenCV is used to display text on the picture using put Text().  I show is used for the frame output. The cv2.dnn. Blob From frame function returns a blob which is our input frame after mean subtraction, normalizing, and channel swapping..</a:t>
            </a:r>
          </a:p>
          <a:p>
            <a:r>
              <a:rPr lang="en-US" sz="3200" dirty="0"/>
              <a:t> </a:t>
            </a:r>
          </a:p>
          <a:p>
            <a:r>
              <a:rPr lang="en-US" sz="3200" b="1" dirty="0"/>
              <a:t>Features of Open CV Library:</a:t>
            </a:r>
          </a:p>
          <a:p>
            <a:r>
              <a:rPr lang="en-US" sz="3200" dirty="0"/>
              <a:t>•Read and write frames </a:t>
            </a:r>
          </a:p>
          <a:p>
            <a:r>
              <a:rPr lang="en-US" sz="3200" dirty="0"/>
              <a:t>•Capture and save videos </a:t>
            </a:r>
          </a:p>
          <a:p>
            <a:r>
              <a:rPr lang="en-US" sz="3200" dirty="0"/>
              <a:t>•Process frames (Filter, transform) </a:t>
            </a:r>
          </a:p>
          <a:p>
            <a:r>
              <a:rPr lang="en-US" sz="3200" dirty="0"/>
              <a:t>•Perform feature detection </a:t>
            </a:r>
          </a:p>
          <a:p>
            <a:r>
              <a:rPr lang="en-US" sz="3200" dirty="0"/>
              <a:t>•Detect specific objects such as faces, eyes, cars, in the videos or frames</a:t>
            </a:r>
          </a:p>
        </p:txBody>
      </p:sp>
      <p:grpSp>
        <p:nvGrpSpPr>
          <p:cNvPr id="28" name="Group 2">
            <a:extLst>
              <a:ext uri="{FF2B5EF4-FFF2-40B4-BE49-F238E27FC236}">
                <a16:creationId xmlns:a16="http://schemas.microsoft.com/office/drawing/2014/main" id="{FCB2C689-DD83-20BC-3355-E38126BDE5AB}"/>
              </a:ext>
            </a:extLst>
          </p:cNvPr>
          <p:cNvGrpSpPr/>
          <p:nvPr/>
        </p:nvGrpSpPr>
        <p:grpSpPr>
          <a:xfrm>
            <a:off x="5070620" y="486822"/>
            <a:ext cx="8416780" cy="937909"/>
            <a:chOff x="0" y="0"/>
            <a:chExt cx="2933248" cy="359380"/>
          </a:xfrm>
        </p:grpSpPr>
        <p:sp>
          <p:nvSpPr>
            <p:cNvPr id="29" name="Freeform 3">
              <a:extLst>
                <a:ext uri="{FF2B5EF4-FFF2-40B4-BE49-F238E27FC236}">
                  <a16:creationId xmlns:a16="http://schemas.microsoft.com/office/drawing/2014/main" id="{357EC1A1-7272-FC97-4B61-A0820356635E}"/>
                </a:ext>
              </a:extLst>
            </p:cNvPr>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0" name="TextBox 4">
              <a:extLst>
                <a:ext uri="{FF2B5EF4-FFF2-40B4-BE49-F238E27FC236}">
                  <a16:creationId xmlns:a16="http://schemas.microsoft.com/office/drawing/2014/main" id="{3C967561-2B62-4761-3075-4991D4BB9EC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31">
            <a:extLst>
              <a:ext uri="{FF2B5EF4-FFF2-40B4-BE49-F238E27FC236}">
                <a16:creationId xmlns:a16="http://schemas.microsoft.com/office/drawing/2014/main" id="{7B0D235F-9A94-40BC-8018-C385AA78EE89}"/>
              </a:ext>
            </a:extLst>
          </p:cNvPr>
          <p:cNvSpPr txBox="1"/>
          <p:nvPr/>
        </p:nvSpPr>
        <p:spPr>
          <a:xfrm>
            <a:off x="4572000" y="419100"/>
            <a:ext cx="9067800" cy="932371"/>
          </a:xfrm>
          <a:prstGeom prst="rect">
            <a:avLst/>
          </a:prstGeom>
          <a:noFill/>
        </p:spPr>
        <p:txBody>
          <a:bodyPr wrap="square">
            <a:spAutoFit/>
          </a:bodyPr>
          <a:lstStyle/>
          <a:p>
            <a:pPr algn="ctr">
              <a:lnSpc>
                <a:spcPts val="6837"/>
              </a:lnSpc>
              <a:spcBef>
                <a:spcPct val="0"/>
              </a:spcBef>
            </a:pPr>
            <a:r>
              <a:rPr lang="en-US" sz="5400" b="1" dirty="0">
                <a:solidFill>
                  <a:srgbClr val="050A30"/>
                </a:solidFill>
              </a:rPr>
              <a:t>Technologies Used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653472"/>
            <a:ext cx="2888785" cy="221905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1028700"/>
            <a:ext cx="1588342" cy="1667153"/>
          </a:xfrm>
          <a:prstGeom prst="rect">
            <a:avLst/>
          </a:prstGeom>
        </p:spPr>
      </p:pic>
      <p:sp>
        <p:nvSpPr>
          <p:cNvPr id="19" name="TextBox 19"/>
          <p:cNvSpPr txBox="1"/>
          <p:nvPr/>
        </p:nvSpPr>
        <p:spPr>
          <a:xfrm>
            <a:off x="6435150" y="3797701"/>
            <a:ext cx="8931266" cy="376129"/>
          </a:xfrm>
          <a:prstGeom prst="rect">
            <a:avLst/>
          </a:prstGeom>
        </p:spPr>
        <p:txBody>
          <a:bodyPr lIns="0" tIns="0" rIns="0" bIns="0" rtlCol="0" anchor="t">
            <a:spAutoFit/>
          </a:bodyPr>
          <a:lstStyle/>
          <a:p>
            <a:pPr marL="214172" lvl="1">
              <a:lnSpc>
                <a:spcPts val="3174"/>
              </a:lnSpc>
            </a:pPr>
            <a:r>
              <a:rPr lang="en-US" sz="1983" dirty="0">
                <a:solidFill>
                  <a:srgbClr val="050A30"/>
                </a:solidFill>
                <a:latin typeface="Agrandir Narrow"/>
              </a:rPr>
              <a:t> </a:t>
            </a:r>
          </a:p>
        </p:txBody>
      </p:sp>
      <p:sp>
        <p:nvSpPr>
          <p:cNvPr id="27" name="TextBox 26">
            <a:extLst>
              <a:ext uri="{FF2B5EF4-FFF2-40B4-BE49-F238E27FC236}">
                <a16:creationId xmlns:a16="http://schemas.microsoft.com/office/drawing/2014/main" id="{A55448EA-1ACD-0ECC-B0B1-79CB45904D04}"/>
              </a:ext>
            </a:extLst>
          </p:cNvPr>
          <p:cNvSpPr txBox="1"/>
          <p:nvPr/>
        </p:nvSpPr>
        <p:spPr>
          <a:xfrm>
            <a:off x="838200" y="1524000"/>
            <a:ext cx="12649200" cy="830997"/>
          </a:xfrm>
          <a:prstGeom prst="rect">
            <a:avLst/>
          </a:prstGeom>
          <a:noFill/>
        </p:spPr>
        <p:txBody>
          <a:bodyPr wrap="square">
            <a:spAutoFit/>
          </a:bodyPr>
          <a:lstStyle/>
          <a:p>
            <a:r>
              <a:rPr lang="en-IN" sz="4800" b="1" i="0" u="none" strike="noStrike" dirty="0">
                <a:solidFill>
                  <a:srgbClr val="731F7D"/>
                </a:solidFill>
                <a:effectLst/>
              </a:rPr>
              <a:t> </a:t>
            </a:r>
            <a:r>
              <a:rPr lang="en-IN" sz="4800" b="1" i="0" u="none" strike="noStrike" dirty="0">
                <a:effectLst/>
              </a:rPr>
              <a:t>2. CONVOLUTIONAL NEURAL NETWORKS(CNN)</a:t>
            </a:r>
            <a:endParaRPr lang="en-US" sz="4800" b="1" dirty="0"/>
          </a:p>
        </p:txBody>
      </p:sp>
      <p:sp>
        <p:nvSpPr>
          <p:cNvPr id="3" name="TextBox 2">
            <a:extLst>
              <a:ext uri="{FF2B5EF4-FFF2-40B4-BE49-F238E27FC236}">
                <a16:creationId xmlns:a16="http://schemas.microsoft.com/office/drawing/2014/main" id="{996850B2-A9B4-95BA-271F-7963FAF8C9FB}"/>
              </a:ext>
            </a:extLst>
          </p:cNvPr>
          <p:cNvSpPr txBox="1"/>
          <p:nvPr/>
        </p:nvSpPr>
        <p:spPr>
          <a:xfrm>
            <a:off x="1066800" y="2447985"/>
            <a:ext cx="8931266" cy="4524315"/>
          </a:xfrm>
          <a:prstGeom prst="rect">
            <a:avLst/>
          </a:prstGeom>
          <a:noFill/>
        </p:spPr>
        <p:txBody>
          <a:bodyPr wrap="square">
            <a:spAutoFit/>
          </a:bodyPr>
          <a:lstStyle/>
          <a:p>
            <a:r>
              <a:rPr lang="en-US" sz="3600" b="0" i="0" u="none" strike="noStrike" dirty="0">
                <a:effectLst/>
              </a:rPr>
              <a:t>A Convolutional Neural Network is a deep neural network (DNN) widely used for the purposes of frame recognition and processing and NLP. Also known as a ConvNet, a CNN has input and output layers, and multiple hidden layers, many of which are convolutional. In a way, CNNs are regularized multilayer perceptions.</a:t>
            </a:r>
            <a:endParaRPr lang="en-IN" sz="3600" dirty="0"/>
          </a:p>
        </p:txBody>
      </p:sp>
      <p:pic>
        <p:nvPicPr>
          <p:cNvPr id="5" name="Picture 4">
            <a:extLst>
              <a:ext uri="{FF2B5EF4-FFF2-40B4-BE49-F238E27FC236}">
                <a16:creationId xmlns:a16="http://schemas.microsoft.com/office/drawing/2014/main" id="{7F014369-9B9D-6CD9-0D3B-C028725F54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5027" y="6667500"/>
            <a:ext cx="12676310" cy="2781300"/>
          </a:xfrm>
          <a:prstGeom prst="rect">
            <a:avLst/>
          </a:prstGeom>
        </p:spPr>
      </p:pic>
    </p:spTree>
    <p:extLst>
      <p:ext uri="{BB962C8B-B14F-4D97-AF65-F5344CB8AC3E}">
        <p14:creationId xmlns:p14="http://schemas.microsoft.com/office/powerpoint/2010/main" val="2376849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863</TotalTime>
  <Words>1148</Words>
  <Application>Microsoft Office PowerPoint</Application>
  <PresentationFormat>Custom</PresentationFormat>
  <Paragraphs>114</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Aharoni</vt:lpstr>
      <vt:lpstr>Canva Sans</vt:lpstr>
      <vt:lpstr>Arial</vt:lpstr>
      <vt:lpstr>Agrandir Narrow</vt:lpstr>
      <vt:lpstr>Wingdings</vt:lpstr>
      <vt:lpstr>Agrandir Narrow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creator>Dr Gaurav</dc:creator>
  <cp:lastModifiedBy>RAJAN RAJPUT</cp:lastModifiedBy>
  <cp:revision>36</cp:revision>
  <dcterms:created xsi:type="dcterms:W3CDTF">2006-08-16T00:00:00Z</dcterms:created>
  <dcterms:modified xsi:type="dcterms:W3CDTF">2024-03-04T16:11:45Z</dcterms:modified>
  <dc:identifier>DAFSvaYi3Uc</dc:identifier>
</cp:coreProperties>
</file>